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647E9_2E6576F1.xml" ContentType="application/vnd.ms-powerpoint.comments+xml"/>
  <Override PartName="/ppt/notesSlides/notesSlide3.xml" ContentType="application/vnd.openxmlformats-officedocument.presentationml.notesSlide+xml"/>
  <Override PartName="/ppt/comments/modernComment_7FF64801_93E654CA.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5D0_5216157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omments/modernComment_7FF647FE_618C8C6.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FF647F3_D7C7CDEB.xml" ContentType="application/vnd.ms-powerpoint.comment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7" r:id="rId5"/>
  </p:sldMasterIdLst>
  <p:notesMasterIdLst>
    <p:notesMasterId r:id="rId46"/>
  </p:notesMasterIdLst>
  <p:sldIdLst>
    <p:sldId id="2146846724" r:id="rId6"/>
    <p:sldId id="1208" r:id="rId7"/>
    <p:sldId id="2146846697" r:id="rId8"/>
    <p:sldId id="1330" r:id="rId9"/>
    <p:sldId id="2146846719" r:id="rId10"/>
    <p:sldId id="2146846721" r:id="rId11"/>
    <p:sldId id="2146846698" r:id="rId12"/>
    <p:sldId id="1479" r:id="rId13"/>
    <p:sldId id="334" r:id="rId14"/>
    <p:sldId id="2146846705" r:id="rId15"/>
    <p:sldId id="2146846700" r:id="rId16"/>
    <p:sldId id="1598" r:id="rId17"/>
    <p:sldId id="2146846704" r:id="rId18"/>
    <p:sldId id="1488" r:id="rId19"/>
    <p:sldId id="333" r:id="rId20"/>
    <p:sldId id="2146846708" r:id="rId21"/>
    <p:sldId id="2146846709" r:id="rId22"/>
    <p:sldId id="2146846710" r:id="rId23"/>
    <p:sldId id="2146846711" r:id="rId24"/>
    <p:sldId id="2146846712" r:id="rId25"/>
    <p:sldId id="2146846713" r:id="rId26"/>
    <p:sldId id="2146846714" r:id="rId27"/>
    <p:sldId id="2146846715" r:id="rId28"/>
    <p:sldId id="2146846716" r:id="rId29"/>
    <p:sldId id="2146846717" r:id="rId30"/>
    <p:sldId id="2146846718" r:id="rId31"/>
    <p:sldId id="2146846726" r:id="rId32"/>
    <p:sldId id="2146846725" r:id="rId33"/>
    <p:sldId id="2146846701" r:id="rId34"/>
    <p:sldId id="1210" r:id="rId35"/>
    <p:sldId id="1487" r:id="rId36"/>
    <p:sldId id="2146846702" r:id="rId37"/>
    <p:sldId id="2146846707" r:id="rId38"/>
    <p:sldId id="2146846723" r:id="rId39"/>
    <p:sldId id="2146846703" r:id="rId40"/>
    <p:sldId id="1482" r:id="rId41"/>
    <p:sldId id="337" r:id="rId42"/>
    <p:sldId id="341" r:id="rId43"/>
    <p:sldId id="2146846706" r:id="rId44"/>
    <p:sldId id="133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ructural Slide Layouts" id="{7E5D5822-CBAD-C14C-8400-42F68A4D3E2B}">
          <p14:sldIdLst>
            <p14:sldId id="2146846724"/>
            <p14:sldId id="1208"/>
            <p14:sldId id="2146846697"/>
            <p14:sldId id="1330"/>
            <p14:sldId id="2146846719"/>
            <p14:sldId id="2146846721"/>
            <p14:sldId id="2146846698"/>
            <p14:sldId id="1479"/>
            <p14:sldId id="334"/>
            <p14:sldId id="2146846705"/>
            <p14:sldId id="2146846700"/>
          </p14:sldIdLst>
        </p14:section>
        <p14:section name="Section Break Layouts" id="{4877B4A8-E656-0141-A900-FCFD8E5D332A}">
          <p14:sldIdLst>
            <p14:sldId id="1598"/>
            <p14:sldId id="2146846704"/>
            <p14:sldId id="1488"/>
            <p14:sldId id="333"/>
            <p14:sldId id="2146846708"/>
            <p14:sldId id="2146846709"/>
            <p14:sldId id="2146846710"/>
            <p14:sldId id="2146846711"/>
            <p14:sldId id="2146846712"/>
            <p14:sldId id="2146846713"/>
            <p14:sldId id="2146846714"/>
            <p14:sldId id="2146846715"/>
            <p14:sldId id="2146846716"/>
            <p14:sldId id="2146846717"/>
            <p14:sldId id="2146846718"/>
            <p14:sldId id="2146846726"/>
            <p14:sldId id="2146846725"/>
            <p14:sldId id="2146846701"/>
          </p14:sldIdLst>
        </p14:section>
        <p14:section name="Default Layouts" id="{91470FED-FB9D-3B49-91B4-713C9EE6E8FA}">
          <p14:sldIdLst>
            <p14:sldId id="1210"/>
            <p14:sldId id="1487"/>
            <p14:sldId id="2146846702"/>
            <p14:sldId id="2146846707"/>
            <p14:sldId id="2146846723"/>
            <p14:sldId id="2146846703"/>
            <p14:sldId id="1482"/>
            <p14:sldId id="337"/>
            <p14:sldId id="341"/>
            <p14:sldId id="2146846706"/>
          </p14:sldIdLst>
        </p14:section>
        <p14:section name="Bookend Slide Layouts" id="{C48DD519-D2CC-0045-B58C-C6D487ED21BD}">
          <p14:sldIdLst>
            <p14:sldId id="1331"/>
          </p14:sldIdLst>
        </p14:section>
        <p14:section name="Assets" id="{400B267F-5B15-4048-B9CE-2FF245F625F1}">
          <p14:sldIdLst/>
        </p14:section>
        <p14:section name="Dark Structural Slides" id="{E5DF9ED0-0677-EE43-81C0-23FDECE7BFBB}">
          <p14:sldIdLst/>
        </p14:section>
        <p14:section name="Dark Section Break Slides" id="{ACE2315B-9EF8-7544-81BA-3AE7E071D880}">
          <p14:sldIdLst/>
        </p14:section>
        <p14:section name="Dark Default Layouts" id="{1086E2B5-BE59-2A4A-A067-065843D0519B}">
          <p14:sldIdLst/>
        </p14:section>
        <p14:section name="Dark Custom Layouts" id="{3E42AD30-2577-4C44-A6B0-778886E9BCB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961114-F1F1-3B3D-C60C-C1EA8F33CF0C}" name="Molly Manuse" initials="MM" userId="S::mmanuse@ncqa.org::9528b2d8-3c79-428a-8e85-35e11280604f" providerId="AD"/>
  <p188:author id="{BCE0DD46-D63A-0E0C-059C-2D19BA041598}" name="Emilee Bishop" initials="EB" userId="S::ebishop@ncqa.org::95d406f8-9040-4902-b2d9-7db6079ed66b" providerId="AD"/>
  <p188:author id="{B51BA2B6-05EF-5672-E906-9DEE8B8AA121}" name="Rebeccah Baer" initials="RB" userId="S::baer@ncqa.org::12897c9b-0607-4600-8667-1e52e03a3f02" providerId="AD"/>
  <p188:author id="{ECBA38E8-73A1-4FFD-7CB9-06ADD58A177E}" name="Eboni Worley" initials="EW" userId="S::eworley@ncqa.org::41724887-2c49-4131-8bae-2b689cc96fa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CB14F1-047C-4F2B-8844-7063A59322E2}" v="39" dt="2023-11-07T20:19:29.095"/>
    <p1510:client id="{B712C949-90F6-0FB9-863E-0447AD9586CE}" v="1" dt="2023-11-13T14:51:15.751"/>
    <p1510:client id="{BFA096FA-1615-4B91-BFA2-DD01BBE3619F}" v="885" dt="2023-11-13T19:14:49.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2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oni Worley" userId="S::eworley@ncqa.org::41724887-2c49-4131-8bae-2b689cc96fad" providerId="AD" clId="Web-{483AD49F-6668-E19D-3CB8-2FEEE7F3A2A8}"/>
    <pc:docChg chg="modSld">
      <pc:chgData name="Eboni Worley" userId="S::eworley@ncqa.org::41724887-2c49-4131-8bae-2b689cc96fad" providerId="AD" clId="Web-{483AD49F-6668-E19D-3CB8-2FEEE7F3A2A8}" dt="2023-09-27T16:54:00.919" v="23" actId="20577"/>
      <pc:docMkLst>
        <pc:docMk/>
      </pc:docMkLst>
      <pc:sldChg chg="addSp modSp">
        <pc:chgData name="Eboni Worley" userId="S::eworley@ncqa.org::41724887-2c49-4131-8bae-2b689cc96fad" providerId="AD" clId="Web-{483AD49F-6668-E19D-3CB8-2FEEE7F3A2A8}" dt="2023-09-27T16:54:00.919" v="23" actId="20577"/>
        <pc:sldMkLst>
          <pc:docMk/>
          <pc:sldMk cId="1377179003" sldId="1488"/>
        </pc:sldMkLst>
        <pc:spChg chg="add mod">
          <ac:chgData name="Eboni Worley" userId="S::eworley@ncqa.org::41724887-2c49-4131-8bae-2b689cc96fad" providerId="AD" clId="Web-{483AD49F-6668-E19D-3CB8-2FEEE7F3A2A8}" dt="2023-09-27T16:54:00.919" v="23" actId="20577"/>
          <ac:spMkLst>
            <pc:docMk/>
            <pc:sldMk cId="1377179003" sldId="1488"/>
            <ac:spMk id="2" creationId="{5D7680CD-2ABB-FC36-FB92-E14E6E2D188E}"/>
          </ac:spMkLst>
        </pc:spChg>
      </pc:sldChg>
    </pc:docChg>
  </pc:docChgLst>
  <pc:docChgLst>
    <pc:chgData name="Rebeccah Baer" userId="S::baer@ncqa.org::12897c9b-0607-4600-8667-1e52e03a3f02" providerId="AD" clId="Web-{8933F242-A332-AD23-8ACC-2843A8CEF82A}"/>
    <pc:docChg chg="addSld delSld modSld modSection">
      <pc:chgData name="Rebeccah Baer" userId="S::baer@ncqa.org::12897c9b-0607-4600-8667-1e52e03a3f02" providerId="AD" clId="Web-{8933F242-A332-AD23-8ACC-2843A8CEF82A}" dt="2023-09-27T14:47:45.151" v="140"/>
      <pc:docMkLst>
        <pc:docMk/>
      </pc:docMkLst>
      <pc:sldChg chg="modSp">
        <pc:chgData name="Rebeccah Baer" userId="S::baer@ncqa.org::12897c9b-0607-4600-8667-1e52e03a3f02" providerId="AD" clId="Web-{8933F242-A332-AD23-8ACC-2843A8CEF82A}" dt="2023-09-27T14:41:37.472" v="17" actId="1076"/>
        <pc:sldMkLst>
          <pc:docMk/>
          <pc:sldMk cId="1848072542" sldId="1210"/>
        </pc:sldMkLst>
        <pc:picChg chg="mod">
          <ac:chgData name="Rebeccah Baer" userId="S::baer@ncqa.org::12897c9b-0607-4600-8667-1e52e03a3f02" providerId="AD" clId="Web-{8933F242-A332-AD23-8ACC-2843A8CEF82A}" dt="2023-09-27T14:41:37.472" v="17" actId="1076"/>
          <ac:picMkLst>
            <pc:docMk/>
            <pc:sldMk cId="1848072542" sldId="1210"/>
            <ac:picMk id="1026" creationId="{87EE068A-70D6-6C2D-0812-72B2B2DCEC5E}"/>
          </ac:picMkLst>
        </pc:picChg>
      </pc:sldChg>
      <pc:sldChg chg="addSp delSp modSp del">
        <pc:chgData name="Rebeccah Baer" userId="S::baer@ncqa.org::12897c9b-0607-4600-8667-1e52e03a3f02" providerId="AD" clId="Web-{8933F242-A332-AD23-8ACC-2843A8CEF82A}" dt="2023-09-27T14:42:18.740" v="42"/>
        <pc:sldMkLst>
          <pc:docMk/>
          <pc:sldMk cId="153771804" sldId="1213"/>
        </pc:sldMkLst>
        <pc:spChg chg="del mod">
          <ac:chgData name="Rebeccah Baer" userId="S::baer@ncqa.org::12897c9b-0607-4600-8667-1e52e03a3f02" providerId="AD" clId="Web-{8933F242-A332-AD23-8ACC-2843A8CEF82A}" dt="2023-09-27T14:40:50.297" v="4"/>
          <ac:spMkLst>
            <pc:docMk/>
            <pc:sldMk cId="153771804" sldId="1213"/>
            <ac:spMk id="4" creationId="{CE9C92D6-01B9-B516-1ECC-5214B6FEEB2A}"/>
          </ac:spMkLst>
        </pc:spChg>
        <pc:spChg chg="add mod">
          <ac:chgData name="Rebeccah Baer" userId="S::baer@ncqa.org::12897c9b-0607-4600-8667-1e52e03a3f02" providerId="AD" clId="Web-{8933F242-A332-AD23-8ACC-2843A8CEF82A}" dt="2023-09-27T14:41:01.751" v="9" actId="20577"/>
          <ac:spMkLst>
            <pc:docMk/>
            <pc:sldMk cId="153771804" sldId="1213"/>
            <ac:spMk id="5" creationId="{2155EBCA-20E7-9884-EE36-ED5A48929905}"/>
          </ac:spMkLst>
        </pc:spChg>
      </pc:sldChg>
      <pc:sldChg chg="del">
        <pc:chgData name="Rebeccah Baer" userId="S::baer@ncqa.org::12897c9b-0607-4600-8667-1e52e03a3f02" providerId="AD" clId="Web-{8933F242-A332-AD23-8ACC-2843A8CEF82A}" dt="2023-09-27T14:46:35.491" v="138"/>
        <pc:sldMkLst>
          <pc:docMk/>
          <pc:sldMk cId="2278083246" sldId="1485"/>
        </pc:sldMkLst>
      </pc:sldChg>
      <pc:sldChg chg="del">
        <pc:chgData name="Rebeccah Baer" userId="S::baer@ncqa.org::12897c9b-0607-4600-8667-1e52e03a3f02" providerId="AD" clId="Web-{8933F242-A332-AD23-8ACC-2843A8CEF82A}" dt="2023-09-27T14:46:35.272" v="137"/>
        <pc:sldMkLst>
          <pc:docMk/>
          <pc:sldMk cId="833176365" sldId="1486"/>
        </pc:sldMkLst>
      </pc:sldChg>
      <pc:sldChg chg="addSp delSp modSp add replId">
        <pc:chgData name="Rebeccah Baer" userId="S::baer@ncqa.org::12897c9b-0607-4600-8667-1e52e03a3f02" providerId="AD" clId="Web-{8933F242-A332-AD23-8ACC-2843A8CEF82A}" dt="2023-09-27T14:42:27.803" v="44" actId="20577"/>
        <pc:sldMkLst>
          <pc:docMk/>
          <pc:sldMk cId="2117438649" sldId="1487"/>
        </pc:sldMkLst>
        <pc:spChg chg="mod">
          <ac:chgData name="Rebeccah Baer" userId="S::baer@ncqa.org::12897c9b-0607-4600-8667-1e52e03a3f02" providerId="AD" clId="Web-{8933F242-A332-AD23-8ACC-2843A8CEF82A}" dt="2023-09-27T14:42:27.803" v="44" actId="20577"/>
          <ac:spMkLst>
            <pc:docMk/>
            <pc:sldMk cId="2117438649" sldId="1487"/>
            <ac:spMk id="2" creationId="{00000000-0000-0000-0000-000000000000}"/>
          </ac:spMkLst>
        </pc:spChg>
        <pc:spChg chg="mod">
          <ac:chgData name="Rebeccah Baer" userId="S::baer@ncqa.org::12897c9b-0607-4600-8667-1e52e03a3f02" providerId="AD" clId="Web-{8933F242-A332-AD23-8ACC-2843A8CEF82A}" dt="2023-09-27T14:42:12.661" v="41" actId="20577"/>
          <ac:spMkLst>
            <pc:docMk/>
            <pc:sldMk cId="2117438649" sldId="1487"/>
            <ac:spMk id="3" creationId="{00000000-0000-0000-0000-000000000000}"/>
          </ac:spMkLst>
        </pc:spChg>
        <pc:picChg chg="add del mod">
          <ac:chgData name="Rebeccah Baer" userId="S::baer@ncqa.org::12897c9b-0607-4600-8667-1e52e03a3f02" providerId="AD" clId="Web-{8933F242-A332-AD23-8ACC-2843A8CEF82A}" dt="2023-09-27T14:41:20.283" v="13"/>
          <ac:picMkLst>
            <pc:docMk/>
            <pc:sldMk cId="2117438649" sldId="1487"/>
            <ac:picMk id="6" creationId="{5766C27D-5592-2B53-D2AF-D611B63EFDA6}"/>
          </ac:picMkLst>
        </pc:picChg>
        <pc:picChg chg="add mod">
          <ac:chgData name="Rebeccah Baer" userId="S::baer@ncqa.org::12897c9b-0607-4600-8667-1e52e03a3f02" providerId="AD" clId="Web-{8933F242-A332-AD23-8ACC-2843A8CEF82A}" dt="2023-09-27T14:41:35.331" v="16" actId="1076"/>
          <ac:picMkLst>
            <pc:docMk/>
            <pc:sldMk cId="2117438649" sldId="1487"/>
            <ac:picMk id="8" creationId="{DD72F450-8F4E-2756-4092-3D54BDCF2231}"/>
          </ac:picMkLst>
        </pc:picChg>
        <pc:picChg chg="del">
          <ac:chgData name="Rebeccah Baer" userId="S::baer@ncqa.org::12897c9b-0607-4600-8667-1e52e03a3f02" providerId="AD" clId="Web-{8933F242-A332-AD23-8ACC-2843A8CEF82A}" dt="2023-09-27T14:41:30.065" v="15"/>
          <ac:picMkLst>
            <pc:docMk/>
            <pc:sldMk cId="2117438649" sldId="1487"/>
            <ac:picMk id="1026" creationId="{87EE068A-70D6-6C2D-0812-72B2B2DCEC5E}"/>
          </ac:picMkLst>
        </pc:picChg>
      </pc:sldChg>
      <pc:sldChg chg="addSp delSp modSp new mod modClrScheme chgLayout">
        <pc:chgData name="Rebeccah Baer" userId="S::baer@ncqa.org::12897c9b-0607-4600-8667-1e52e03a3f02" providerId="AD" clId="Web-{8933F242-A332-AD23-8ACC-2843A8CEF82A}" dt="2023-09-27T14:46:16.724" v="136"/>
        <pc:sldMkLst>
          <pc:docMk/>
          <pc:sldMk cId="1377179003" sldId="1488"/>
        </pc:sldMkLst>
        <pc:spChg chg="del">
          <ac:chgData name="Rebeccah Baer" userId="S::baer@ncqa.org::12897c9b-0607-4600-8667-1e52e03a3f02" providerId="AD" clId="Web-{8933F242-A332-AD23-8ACC-2843A8CEF82A}" dt="2023-09-27T14:44:20.201" v="49"/>
          <ac:spMkLst>
            <pc:docMk/>
            <pc:sldMk cId="1377179003" sldId="1488"/>
            <ac:spMk id="2" creationId="{BB21EEC4-7A65-8BDE-BA77-8752FBE5DBA5}"/>
          </ac:spMkLst>
        </pc:spChg>
        <pc:spChg chg="del">
          <ac:chgData name="Rebeccah Baer" userId="S::baer@ncqa.org::12897c9b-0607-4600-8667-1e52e03a3f02" providerId="AD" clId="Web-{8933F242-A332-AD23-8ACC-2843A8CEF82A}" dt="2023-09-27T14:44:21.216" v="50"/>
          <ac:spMkLst>
            <pc:docMk/>
            <pc:sldMk cId="1377179003" sldId="1488"/>
            <ac:spMk id="3" creationId="{B27F934F-2931-A78B-2508-B1ACD44A4F58}"/>
          </ac:spMkLst>
        </pc:spChg>
        <pc:spChg chg="mod">
          <ac:chgData name="Rebeccah Baer" userId="S::baer@ncqa.org::12897c9b-0607-4600-8667-1e52e03a3f02" providerId="AD" clId="Web-{8933F242-A332-AD23-8ACC-2843A8CEF82A}" dt="2023-09-27T14:46:16.724" v="136"/>
          <ac:spMkLst>
            <pc:docMk/>
            <pc:sldMk cId="1377179003" sldId="1488"/>
            <ac:spMk id="4" creationId="{C752A29E-89B5-C559-C6CE-579061244A3C}"/>
          </ac:spMkLst>
        </pc:spChg>
        <pc:spChg chg="mod ord">
          <ac:chgData name="Rebeccah Baer" userId="S::baer@ncqa.org::12897c9b-0607-4600-8667-1e52e03a3f02" providerId="AD" clId="Web-{8933F242-A332-AD23-8ACC-2843A8CEF82A}" dt="2023-09-27T14:46:16.724" v="136"/>
          <ac:spMkLst>
            <pc:docMk/>
            <pc:sldMk cId="1377179003" sldId="1488"/>
            <ac:spMk id="5" creationId="{01EC83AB-8229-DD78-E813-393252A2749E}"/>
          </ac:spMkLst>
        </pc:spChg>
        <pc:spChg chg="del">
          <ac:chgData name="Rebeccah Baer" userId="S::baer@ncqa.org::12897c9b-0607-4600-8667-1e52e03a3f02" providerId="AD" clId="Web-{8933F242-A332-AD23-8ACC-2843A8CEF82A}" dt="2023-09-27T14:44:33.624" v="54"/>
          <ac:spMkLst>
            <pc:docMk/>
            <pc:sldMk cId="1377179003" sldId="1488"/>
            <ac:spMk id="6" creationId="{0988831B-397D-E2F6-8C00-FA22C0FAD076}"/>
          </ac:spMkLst>
        </pc:spChg>
        <pc:spChg chg="add mod ord">
          <ac:chgData name="Rebeccah Baer" userId="S::baer@ncqa.org::12897c9b-0607-4600-8667-1e52e03a3f02" providerId="AD" clId="Web-{8933F242-A332-AD23-8ACC-2843A8CEF82A}" dt="2023-09-27T14:46:16.724" v="136"/>
          <ac:spMkLst>
            <pc:docMk/>
            <pc:sldMk cId="1377179003" sldId="1488"/>
            <ac:spMk id="12" creationId="{BD1F8686-7824-3183-3A83-0C875C1BFD4F}"/>
          </ac:spMkLst>
        </pc:spChg>
        <pc:spChg chg="add del">
          <ac:chgData name="Rebeccah Baer" userId="S::baer@ncqa.org::12897c9b-0607-4600-8667-1e52e03a3f02" providerId="AD" clId="Web-{8933F242-A332-AD23-8ACC-2843A8CEF82A}" dt="2023-09-27T14:46:16.724" v="136"/>
          <ac:spMkLst>
            <pc:docMk/>
            <pc:sldMk cId="1377179003" sldId="1488"/>
            <ac:spMk id="14" creationId="{802A65D1-E05C-10CE-35AC-0F8B5C00ECB4}"/>
          </ac:spMkLst>
        </pc:spChg>
        <pc:spChg chg="add mod">
          <ac:chgData name="Rebeccah Baer" userId="S::baer@ncqa.org::12897c9b-0607-4600-8667-1e52e03a3f02" providerId="AD" clId="Web-{8933F242-A332-AD23-8ACC-2843A8CEF82A}" dt="2023-09-27T14:46:16.724" v="136"/>
          <ac:spMkLst>
            <pc:docMk/>
            <pc:sldMk cId="1377179003" sldId="1488"/>
            <ac:spMk id="19" creationId="{28265C03-2326-3905-4FA8-C255760AFB80}"/>
          </ac:spMkLst>
        </pc:spChg>
        <pc:picChg chg="add mod ord">
          <ac:chgData name="Rebeccah Baer" userId="S::baer@ncqa.org::12897c9b-0607-4600-8667-1e52e03a3f02" providerId="AD" clId="Web-{8933F242-A332-AD23-8ACC-2843A8CEF82A}" dt="2023-09-27T14:46:16.724" v="136"/>
          <ac:picMkLst>
            <pc:docMk/>
            <pc:sldMk cId="1377179003" sldId="1488"/>
            <ac:picMk id="7" creationId="{022BC03A-6D1A-7F41-8DDE-EAA2B925416D}"/>
          </ac:picMkLst>
        </pc:picChg>
      </pc:sldChg>
      <pc:sldChg chg="new del">
        <pc:chgData name="Rebeccah Baer" userId="S::baer@ncqa.org::12897c9b-0607-4600-8667-1e52e03a3f02" providerId="AD" clId="Web-{8933F242-A332-AD23-8ACC-2843A8CEF82A}" dt="2023-09-27T14:47:45.151" v="140"/>
        <pc:sldMkLst>
          <pc:docMk/>
          <pc:sldMk cId="2659659600" sldId="1489"/>
        </pc:sldMkLst>
      </pc:sldChg>
      <pc:sldChg chg="new del">
        <pc:chgData name="Rebeccah Baer" userId="S::baer@ncqa.org::12897c9b-0607-4600-8667-1e52e03a3f02" providerId="AD" clId="Web-{8933F242-A332-AD23-8ACC-2843A8CEF82A}" dt="2023-09-27T14:44:11.497" v="47"/>
        <pc:sldMkLst>
          <pc:docMk/>
          <pc:sldMk cId="3155189445" sldId="1489"/>
        </pc:sldMkLst>
      </pc:sldChg>
    </pc:docChg>
  </pc:docChgLst>
  <pc:docChgLst>
    <pc:chgData name="Molly Manuse" userId="9528b2d8-3c79-428a-8e85-35e11280604f" providerId="ADAL" clId="{84CB14F1-047C-4F2B-8844-7063A59322E2}"/>
    <pc:docChg chg="modSld">
      <pc:chgData name="Molly Manuse" userId="9528b2d8-3c79-428a-8e85-35e11280604f" providerId="ADAL" clId="{84CB14F1-047C-4F2B-8844-7063A59322E2}" dt="2023-11-07T20:19:29.095" v="28"/>
      <pc:docMkLst>
        <pc:docMk/>
      </pc:docMkLst>
      <pc:sldChg chg="modSp">
        <pc:chgData name="Molly Manuse" userId="9528b2d8-3c79-428a-8e85-35e11280604f" providerId="ADAL" clId="{84CB14F1-047C-4F2B-8844-7063A59322E2}" dt="2023-11-07T18:36:25.718" v="0" actId="207"/>
        <pc:sldMkLst>
          <pc:docMk/>
          <pc:sldMk cId="3988424109" sldId="2146846710"/>
        </pc:sldMkLst>
        <pc:graphicFrameChg chg="mod">
          <ac:chgData name="Molly Manuse" userId="9528b2d8-3c79-428a-8e85-35e11280604f" providerId="ADAL" clId="{84CB14F1-047C-4F2B-8844-7063A59322E2}" dt="2023-11-07T18:36:25.718" v="0" actId="207"/>
          <ac:graphicFrameMkLst>
            <pc:docMk/>
            <pc:sldMk cId="3988424109" sldId="2146846710"/>
            <ac:graphicFrameMk id="833" creationId="{90CD9C59-4F04-9E1C-E1F1-97C2A4C0BF0C}"/>
          </ac:graphicFrameMkLst>
        </pc:graphicFrameChg>
      </pc:sldChg>
      <pc:sldChg chg="addSp modSp">
        <pc:chgData name="Molly Manuse" userId="9528b2d8-3c79-428a-8e85-35e11280604f" providerId="ADAL" clId="{84CB14F1-047C-4F2B-8844-7063A59322E2}" dt="2023-11-07T18:36:46.603" v="4" actId="207"/>
        <pc:sldMkLst>
          <pc:docMk/>
          <pc:sldMk cId="4057881393" sldId="2146846711"/>
        </pc:sldMkLst>
        <pc:graphicFrameChg chg="add mod">
          <ac:chgData name="Molly Manuse" userId="9528b2d8-3c79-428a-8e85-35e11280604f" providerId="ADAL" clId="{84CB14F1-047C-4F2B-8844-7063A59322E2}" dt="2023-11-07T18:36:46.603" v="4" actId="207"/>
          <ac:graphicFrameMkLst>
            <pc:docMk/>
            <pc:sldMk cId="4057881393" sldId="2146846711"/>
            <ac:graphicFrameMk id="6" creationId="{E7423B1B-D653-D717-B160-CAC64C0880FC}"/>
          </ac:graphicFrameMkLst>
        </pc:graphicFrameChg>
      </pc:sldChg>
      <pc:sldChg chg="addSp modSp mod">
        <pc:chgData name="Molly Manuse" userId="9528b2d8-3c79-428a-8e85-35e11280604f" providerId="ADAL" clId="{84CB14F1-047C-4F2B-8844-7063A59322E2}" dt="2023-11-07T18:38:09.741" v="23" actId="207"/>
        <pc:sldMkLst>
          <pc:docMk/>
          <pc:sldMk cId="1348611583" sldId="2146846712"/>
        </pc:sldMkLst>
        <pc:graphicFrameChg chg="add mod">
          <ac:chgData name="Molly Manuse" userId="9528b2d8-3c79-428a-8e85-35e11280604f" providerId="ADAL" clId="{84CB14F1-047C-4F2B-8844-7063A59322E2}" dt="2023-11-07T18:38:09.741" v="23" actId="207"/>
          <ac:graphicFrameMkLst>
            <pc:docMk/>
            <pc:sldMk cId="1348611583" sldId="2146846712"/>
            <ac:graphicFrameMk id="3" creationId="{63D6E65B-860A-2675-357F-D7DA2418B6E3}"/>
          </ac:graphicFrameMkLst>
        </pc:graphicFrameChg>
      </pc:sldChg>
      <pc:sldChg chg="addSp modSp">
        <pc:chgData name="Molly Manuse" userId="9528b2d8-3c79-428a-8e85-35e11280604f" providerId="ADAL" clId="{84CB14F1-047C-4F2B-8844-7063A59322E2}" dt="2023-11-07T18:37:55.951" v="21" actId="207"/>
        <pc:sldMkLst>
          <pc:docMk/>
          <pc:sldMk cId="3625648127" sldId="2146846713"/>
        </pc:sldMkLst>
        <pc:graphicFrameChg chg="add mod">
          <ac:chgData name="Molly Manuse" userId="9528b2d8-3c79-428a-8e85-35e11280604f" providerId="ADAL" clId="{84CB14F1-047C-4F2B-8844-7063A59322E2}" dt="2023-11-07T18:37:55.951" v="21" actId="207"/>
          <ac:graphicFrameMkLst>
            <pc:docMk/>
            <pc:sldMk cId="3625648127" sldId="2146846713"/>
            <ac:graphicFrameMk id="6" creationId="{C525B80B-DB52-2EC6-8208-979F6E4462B5}"/>
          </ac:graphicFrameMkLst>
        </pc:graphicFrameChg>
      </pc:sldChg>
      <pc:sldChg chg="addSp modSp">
        <pc:chgData name="Molly Manuse" userId="9528b2d8-3c79-428a-8e85-35e11280604f" providerId="ADAL" clId="{84CB14F1-047C-4F2B-8844-7063A59322E2}" dt="2023-11-07T18:38:00.236" v="22" actId="207"/>
        <pc:sldMkLst>
          <pc:docMk/>
          <pc:sldMk cId="2844261865" sldId="2146846714"/>
        </pc:sldMkLst>
        <pc:graphicFrameChg chg="add mod">
          <ac:chgData name="Molly Manuse" userId="9528b2d8-3c79-428a-8e85-35e11280604f" providerId="ADAL" clId="{84CB14F1-047C-4F2B-8844-7063A59322E2}" dt="2023-11-07T18:38:00.236" v="22" actId="207"/>
          <ac:graphicFrameMkLst>
            <pc:docMk/>
            <pc:sldMk cId="2844261865" sldId="2146846714"/>
            <ac:graphicFrameMk id="6" creationId="{8BC910AA-2CA5-A9D1-B79B-CFE0B68C6FA5}"/>
          </ac:graphicFrameMkLst>
        </pc:graphicFrameChg>
      </pc:sldChg>
      <pc:sldChg chg="addSp modSp">
        <pc:chgData name="Molly Manuse" userId="9528b2d8-3c79-428a-8e85-35e11280604f" providerId="ADAL" clId="{84CB14F1-047C-4F2B-8844-7063A59322E2}" dt="2023-11-07T18:37:49.284" v="20" actId="207"/>
        <pc:sldMkLst>
          <pc:docMk/>
          <pc:sldMk cId="1313700003" sldId="2146846715"/>
        </pc:sldMkLst>
        <pc:graphicFrameChg chg="add mod">
          <ac:chgData name="Molly Manuse" userId="9528b2d8-3c79-428a-8e85-35e11280604f" providerId="ADAL" clId="{84CB14F1-047C-4F2B-8844-7063A59322E2}" dt="2023-11-07T18:37:49.284" v="20" actId="207"/>
          <ac:graphicFrameMkLst>
            <pc:docMk/>
            <pc:sldMk cId="1313700003" sldId="2146846715"/>
            <ac:graphicFrameMk id="6" creationId="{D5F37440-926D-4504-BE13-8020B4A74373}"/>
          </ac:graphicFrameMkLst>
        </pc:graphicFrameChg>
      </pc:sldChg>
      <pc:sldChg chg="addSp modSp">
        <pc:chgData name="Molly Manuse" userId="9528b2d8-3c79-428a-8e85-35e11280604f" providerId="ADAL" clId="{84CB14F1-047C-4F2B-8844-7063A59322E2}" dt="2023-11-07T18:37:44.918" v="19" actId="207"/>
        <pc:sldMkLst>
          <pc:docMk/>
          <pc:sldMk cId="349093393" sldId="2146846716"/>
        </pc:sldMkLst>
        <pc:graphicFrameChg chg="add mod">
          <ac:chgData name="Molly Manuse" userId="9528b2d8-3c79-428a-8e85-35e11280604f" providerId="ADAL" clId="{84CB14F1-047C-4F2B-8844-7063A59322E2}" dt="2023-11-07T18:37:44.918" v="19" actId="207"/>
          <ac:graphicFrameMkLst>
            <pc:docMk/>
            <pc:sldMk cId="349093393" sldId="2146846716"/>
            <ac:graphicFrameMk id="6" creationId="{8E3C0C1A-0B9F-79D2-A8E3-7EF5865DDB7D}"/>
          </ac:graphicFrameMkLst>
        </pc:graphicFrameChg>
      </pc:sldChg>
      <pc:sldChg chg="addSp modSp">
        <pc:chgData name="Molly Manuse" userId="9528b2d8-3c79-428a-8e85-35e11280604f" providerId="ADAL" clId="{84CB14F1-047C-4F2B-8844-7063A59322E2}" dt="2023-11-07T18:37:40.518" v="18" actId="207"/>
        <pc:sldMkLst>
          <pc:docMk/>
          <pc:sldMk cId="1100739041" sldId="2146846717"/>
        </pc:sldMkLst>
        <pc:graphicFrameChg chg="add mod">
          <ac:chgData name="Molly Manuse" userId="9528b2d8-3c79-428a-8e85-35e11280604f" providerId="ADAL" clId="{84CB14F1-047C-4F2B-8844-7063A59322E2}" dt="2023-11-07T18:37:40.518" v="18" actId="207"/>
          <ac:graphicFrameMkLst>
            <pc:docMk/>
            <pc:sldMk cId="1100739041" sldId="2146846717"/>
            <ac:graphicFrameMk id="6" creationId="{068BDEFC-AEA7-E098-1B8C-F73954C57B15}"/>
          </ac:graphicFrameMkLst>
        </pc:graphicFrameChg>
      </pc:sldChg>
      <pc:sldChg chg="addSp modSp modCm">
        <pc:chgData name="Molly Manuse" userId="9528b2d8-3c79-428a-8e85-35e11280604f" providerId="ADAL" clId="{84CB14F1-047C-4F2B-8844-7063A59322E2}" dt="2023-11-07T20:19:29.095" v="28"/>
        <pc:sldMkLst>
          <pc:docMk/>
          <pc:sldMk cId="102287558" sldId="2146846718"/>
        </pc:sldMkLst>
        <pc:graphicFrameChg chg="add mod">
          <ac:chgData name="Molly Manuse" userId="9528b2d8-3c79-428a-8e85-35e11280604f" providerId="ADAL" clId="{84CB14F1-047C-4F2B-8844-7063A59322E2}" dt="2023-11-07T18:37:36.427" v="17" actId="207"/>
          <ac:graphicFrameMkLst>
            <pc:docMk/>
            <pc:sldMk cId="102287558" sldId="2146846718"/>
            <ac:graphicFrameMk id="6" creationId="{7F521CA1-EDC9-5FD3-2D6C-F18989833E46}"/>
          </ac:graphicFrameMkLst>
        </pc:graphicFrameChg>
        <pc:graphicFrameChg chg="add mod">
          <ac:chgData name="Molly Manuse" userId="9528b2d8-3c79-428a-8e85-35e11280604f" providerId="ADAL" clId="{84CB14F1-047C-4F2B-8844-7063A59322E2}" dt="2023-11-07T20:19:14.312" v="27" actId="207"/>
          <ac:graphicFrameMkLst>
            <pc:docMk/>
            <pc:sldMk cId="102287558" sldId="2146846718"/>
            <ac:graphicFrameMk id="7" creationId="{A2828F97-93B7-C5A2-14B5-4831883EEAD7}"/>
          </ac:graphicFrameMkLst>
        </pc:graphicFrameChg>
        <pc:extLst>
          <p:ext xmlns:p="http://schemas.openxmlformats.org/presentationml/2006/main" uri="{D6D511B9-2390-475A-947B-AFAB55BFBCF1}">
            <pc226:cmChg xmlns:pc226="http://schemas.microsoft.com/office/powerpoint/2022/06/main/command" chg="">
              <pc226:chgData name="Molly Manuse" userId="9528b2d8-3c79-428a-8e85-35e11280604f" providerId="ADAL" clId="{84CB14F1-047C-4F2B-8844-7063A59322E2}" dt="2023-11-07T20:19:29.095" v="28"/>
              <pc2:cmMkLst xmlns:pc2="http://schemas.microsoft.com/office/powerpoint/2019/9/main/command">
                <pc:docMk/>
                <pc:sldMk cId="102287558" sldId="2146846718"/>
                <pc2:cmMk id="{953AC0C5-A3AB-4CC7-BF5B-046096BA253A}"/>
              </pc2:cmMkLst>
              <pc226:cmRplyChg chg="add">
                <pc226:chgData name="Molly Manuse" userId="9528b2d8-3c79-428a-8e85-35e11280604f" providerId="ADAL" clId="{84CB14F1-047C-4F2B-8844-7063A59322E2}" dt="2023-11-07T20:19:29.095" v="28"/>
                <pc2:cmRplyMkLst xmlns:pc2="http://schemas.microsoft.com/office/powerpoint/2019/9/main/command">
                  <pc:docMk/>
                  <pc:sldMk cId="102287558" sldId="2146846718"/>
                  <pc2:cmMk id="{953AC0C5-A3AB-4CC7-BF5B-046096BA253A}"/>
                  <pc2:cmRplyMk id="{0E48CE8F-8162-4C99-AE9C-8EFF663F5095}"/>
                </pc2:cmRplyMkLst>
              </pc226:cmRplyChg>
            </pc226:cmChg>
          </p:ext>
        </pc:extLst>
      </pc:sldChg>
    </pc:docChg>
  </pc:docChgLst>
  <pc:docChgLst>
    <pc:chgData name="Rebeccah Baer" userId="S::baer@ncqa.org::12897c9b-0607-4600-8667-1e52e03a3f02" providerId="AD" clId="Web-{2DF69DB9-2F44-FF2C-0D55-F56CE27D7012}"/>
    <pc:docChg chg="modSld">
      <pc:chgData name="Rebeccah Baer" userId="S::baer@ncqa.org::12897c9b-0607-4600-8667-1e52e03a3f02" providerId="AD" clId="Web-{2DF69DB9-2F44-FF2C-0D55-F56CE27D7012}" dt="2023-10-11T15:06:25.591" v="5" actId="20577"/>
      <pc:docMkLst>
        <pc:docMk/>
      </pc:docMkLst>
      <pc:sldChg chg="modSp">
        <pc:chgData name="Rebeccah Baer" userId="S::baer@ncqa.org::12897c9b-0607-4600-8667-1e52e03a3f02" providerId="AD" clId="Web-{2DF69DB9-2F44-FF2C-0D55-F56CE27D7012}" dt="2023-10-11T15:06:25.591" v="5" actId="20577"/>
        <pc:sldMkLst>
          <pc:docMk/>
          <pc:sldMk cId="1823702648" sldId="2146846702"/>
        </pc:sldMkLst>
        <pc:spChg chg="mod">
          <ac:chgData name="Rebeccah Baer" userId="S::baer@ncqa.org::12897c9b-0607-4600-8667-1e52e03a3f02" providerId="AD" clId="Web-{2DF69DB9-2F44-FF2C-0D55-F56CE27D7012}" dt="2023-10-11T15:06:25.591" v="5" actId="20577"/>
          <ac:spMkLst>
            <pc:docMk/>
            <pc:sldMk cId="1823702648" sldId="2146846702"/>
            <ac:spMk id="9" creationId="{53B63F7B-9D7C-2773-43D2-FAFE8B787F46}"/>
          </ac:spMkLst>
        </pc:spChg>
      </pc:sldChg>
    </pc:docChg>
  </pc:docChgLst>
  <pc:docChgLst>
    <pc:chgData name="Eboni Worley" userId="S::eworley@ncqa.org::41724887-2c49-4131-8bae-2b689cc96fad" providerId="AD" clId="Web-{1308055B-9F9D-7187-AE2A-74F0C4F9E6D4}"/>
    <pc:docChg chg="sldOrd">
      <pc:chgData name="Eboni Worley" userId="S::eworley@ncqa.org::41724887-2c49-4131-8bae-2b689cc96fad" providerId="AD" clId="Web-{1308055B-9F9D-7187-AE2A-74F0C4F9E6D4}" dt="2023-10-18T17:43:42.861" v="0"/>
      <pc:docMkLst>
        <pc:docMk/>
      </pc:docMkLst>
      <pc:sldChg chg="ord">
        <pc:chgData name="Eboni Worley" userId="S::eworley@ncqa.org::41724887-2c49-4131-8bae-2b689cc96fad" providerId="AD" clId="Web-{1308055B-9F9D-7187-AE2A-74F0C4F9E6D4}" dt="2023-10-18T17:43:42.861" v="0"/>
        <pc:sldMkLst>
          <pc:docMk/>
          <pc:sldMk cId="3620195819" sldId="2146846707"/>
        </pc:sldMkLst>
      </pc:sldChg>
    </pc:docChg>
  </pc:docChgLst>
  <pc:docChgLst>
    <pc:chgData name="Eboni Worley" userId="41724887-2c49-4131-8bae-2b689cc96fad" providerId="ADAL" clId="{F0782E11-9754-4DEE-9E5B-E4F154D86EA4}"/>
    <pc:docChg chg="undo custSel addSld delSld modSld sldOrd addSection delSection modSection">
      <pc:chgData name="Eboni Worley" userId="41724887-2c49-4131-8bae-2b689cc96fad" providerId="ADAL" clId="{F0782E11-9754-4DEE-9E5B-E4F154D86EA4}" dt="2023-09-25T19:21:55.751" v="1049" actId="47"/>
      <pc:docMkLst>
        <pc:docMk/>
      </pc:docMkLst>
      <pc:sldChg chg="add del">
        <pc:chgData name="Eboni Worley" userId="41724887-2c49-4131-8bae-2b689cc96fad" providerId="ADAL" clId="{F0782E11-9754-4DEE-9E5B-E4F154D86EA4}" dt="2023-09-25T16:02:15.062" v="512" actId="47"/>
        <pc:sldMkLst>
          <pc:docMk/>
          <pc:sldMk cId="760552789" sldId="1196"/>
        </pc:sldMkLst>
      </pc:sldChg>
      <pc:sldChg chg="del">
        <pc:chgData name="Eboni Worley" userId="41724887-2c49-4131-8bae-2b689cc96fad" providerId="ADAL" clId="{F0782E11-9754-4DEE-9E5B-E4F154D86EA4}" dt="2023-09-25T16:02:15.062" v="512" actId="47"/>
        <pc:sldMkLst>
          <pc:docMk/>
          <pc:sldMk cId="889724104" sldId="1197"/>
        </pc:sldMkLst>
      </pc:sldChg>
      <pc:sldChg chg="del">
        <pc:chgData name="Eboni Worley" userId="41724887-2c49-4131-8bae-2b689cc96fad" providerId="ADAL" clId="{F0782E11-9754-4DEE-9E5B-E4F154D86EA4}" dt="2023-09-25T16:02:15.062" v="512" actId="47"/>
        <pc:sldMkLst>
          <pc:docMk/>
          <pc:sldMk cId="2279525773" sldId="1199"/>
        </pc:sldMkLst>
      </pc:sldChg>
      <pc:sldChg chg="del">
        <pc:chgData name="Eboni Worley" userId="41724887-2c49-4131-8bae-2b689cc96fad" providerId="ADAL" clId="{F0782E11-9754-4DEE-9E5B-E4F154D86EA4}" dt="2023-09-25T16:02:15.062" v="512" actId="47"/>
        <pc:sldMkLst>
          <pc:docMk/>
          <pc:sldMk cId="505921775" sldId="1200"/>
        </pc:sldMkLst>
      </pc:sldChg>
      <pc:sldChg chg="del">
        <pc:chgData name="Eboni Worley" userId="41724887-2c49-4131-8bae-2b689cc96fad" providerId="ADAL" clId="{F0782E11-9754-4DEE-9E5B-E4F154D86EA4}" dt="2023-09-25T16:02:15.062" v="512" actId="47"/>
        <pc:sldMkLst>
          <pc:docMk/>
          <pc:sldMk cId="1737790697" sldId="1202"/>
        </pc:sldMkLst>
      </pc:sldChg>
      <pc:sldChg chg="del">
        <pc:chgData name="Eboni Worley" userId="41724887-2c49-4131-8bae-2b689cc96fad" providerId="ADAL" clId="{F0782E11-9754-4DEE-9E5B-E4F154D86EA4}" dt="2023-09-25T16:02:15.062" v="512" actId="47"/>
        <pc:sldMkLst>
          <pc:docMk/>
          <pc:sldMk cId="750669629" sldId="1204"/>
        </pc:sldMkLst>
      </pc:sldChg>
      <pc:sldChg chg="del">
        <pc:chgData name="Eboni Worley" userId="41724887-2c49-4131-8bae-2b689cc96fad" providerId="ADAL" clId="{F0782E11-9754-4DEE-9E5B-E4F154D86EA4}" dt="2023-09-19T13:48:20.146" v="0" actId="47"/>
        <pc:sldMkLst>
          <pc:docMk/>
          <pc:sldMk cId="902843692" sldId="1205"/>
        </pc:sldMkLst>
      </pc:sldChg>
      <pc:sldChg chg="delSp modSp mod">
        <pc:chgData name="Eboni Worley" userId="41724887-2c49-4131-8bae-2b689cc96fad" providerId="ADAL" clId="{F0782E11-9754-4DEE-9E5B-E4F154D86EA4}" dt="2023-09-25T19:15:36.452" v="996"/>
        <pc:sldMkLst>
          <pc:docMk/>
          <pc:sldMk cId="1848072542" sldId="1210"/>
        </pc:sldMkLst>
        <pc:spChg chg="mod">
          <ac:chgData name="Eboni Worley" userId="41724887-2c49-4131-8bae-2b689cc96fad" providerId="ADAL" clId="{F0782E11-9754-4DEE-9E5B-E4F154D86EA4}" dt="2023-09-25T19:15:36.452" v="996"/>
          <ac:spMkLst>
            <pc:docMk/>
            <pc:sldMk cId="1848072542" sldId="1210"/>
            <ac:spMk id="2" creationId="{00000000-0000-0000-0000-000000000000}"/>
          </ac:spMkLst>
        </pc:spChg>
        <pc:spChg chg="mod">
          <ac:chgData name="Eboni Worley" userId="41724887-2c49-4131-8bae-2b689cc96fad" providerId="ADAL" clId="{F0782E11-9754-4DEE-9E5B-E4F154D86EA4}" dt="2023-09-25T16:29:16.651" v="743" actId="1076"/>
          <ac:spMkLst>
            <pc:docMk/>
            <pc:sldMk cId="1848072542" sldId="1210"/>
            <ac:spMk id="3" creationId="{00000000-0000-0000-0000-000000000000}"/>
          </ac:spMkLst>
        </pc:spChg>
        <pc:spChg chg="mod">
          <ac:chgData name="Eboni Worley" userId="41724887-2c49-4131-8bae-2b689cc96fad" providerId="ADAL" clId="{F0782E11-9754-4DEE-9E5B-E4F154D86EA4}" dt="2023-09-25T19:15:36.452" v="996"/>
          <ac:spMkLst>
            <pc:docMk/>
            <pc:sldMk cId="1848072542" sldId="1210"/>
            <ac:spMk id="4" creationId="{00000000-0000-0000-0000-000000000000}"/>
          </ac:spMkLst>
        </pc:spChg>
        <pc:spChg chg="del mod">
          <ac:chgData name="Eboni Worley" userId="41724887-2c49-4131-8bae-2b689cc96fad" providerId="ADAL" clId="{F0782E11-9754-4DEE-9E5B-E4F154D86EA4}" dt="2023-09-25T12:41:46.233" v="239" actId="478"/>
          <ac:spMkLst>
            <pc:docMk/>
            <pc:sldMk cId="1848072542" sldId="1210"/>
            <ac:spMk id="16" creationId="{00000000-0000-0000-0000-000000000000}"/>
          </ac:spMkLst>
        </pc:spChg>
      </pc:sldChg>
      <pc:sldChg chg="addSp delSp modSp mod">
        <pc:chgData name="Eboni Worley" userId="41724887-2c49-4131-8bae-2b689cc96fad" providerId="ADAL" clId="{F0782E11-9754-4DEE-9E5B-E4F154D86EA4}" dt="2023-09-25T19:15:36.452" v="996"/>
        <pc:sldMkLst>
          <pc:docMk/>
          <pc:sldMk cId="153771804" sldId="1213"/>
        </pc:sldMkLst>
        <pc:spChg chg="mod">
          <ac:chgData name="Eboni Worley" userId="41724887-2c49-4131-8bae-2b689cc96fad" providerId="ADAL" clId="{F0782E11-9754-4DEE-9E5B-E4F154D86EA4}" dt="2023-09-25T19:15:36.452" v="996"/>
          <ac:spMkLst>
            <pc:docMk/>
            <pc:sldMk cId="153771804" sldId="1213"/>
            <ac:spMk id="2" creationId="{00000000-0000-0000-0000-000000000000}"/>
          </ac:spMkLst>
        </pc:spChg>
        <pc:spChg chg="add mod">
          <ac:chgData name="Eboni Worley" userId="41724887-2c49-4131-8bae-2b689cc96fad" providerId="ADAL" clId="{F0782E11-9754-4DEE-9E5B-E4F154D86EA4}" dt="2023-09-25T16:29:06.262" v="741" actId="1076"/>
          <ac:spMkLst>
            <pc:docMk/>
            <pc:sldMk cId="153771804" sldId="1213"/>
            <ac:spMk id="4" creationId="{CE9C92D6-01B9-B516-1ECC-5214B6FEEB2A}"/>
          </ac:spMkLst>
        </pc:spChg>
        <pc:spChg chg="del mod">
          <ac:chgData name="Eboni Worley" userId="41724887-2c49-4131-8bae-2b689cc96fad" providerId="ADAL" clId="{F0782E11-9754-4DEE-9E5B-E4F154D86EA4}" dt="2023-09-25T16:28:54.689" v="739" actId="478"/>
          <ac:spMkLst>
            <pc:docMk/>
            <pc:sldMk cId="153771804" sldId="1213"/>
            <ac:spMk id="5" creationId="{00000000-0000-0000-0000-000000000000}"/>
          </ac:spMkLst>
        </pc:spChg>
        <pc:spChg chg="mod">
          <ac:chgData name="Eboni Worley" userId="41724887-2c49-4131-8bae-2b689cc96fad" providerId="ADAL" clId="{F0782E11-9754-4DEE-9E5B-E4F154D86EA4}" dt="2023-09-25T19:15:36.452" v="996"/>
          <ac:spMkLst>
            <pc:docMk/>
            <pc:sldMk cId="153771804" sldId="1213"/>
            <ac:spMk id="7" creationId="{00000000-0000-0000-0000-000000000000}"/>
          </ac:spMkLst>
        </pc:spChg>
        <pc:picChg chg="add mod">
          <ac:chgData name="Eboni Worley" userId="41724887-2c49-4131-8bae-2b689cc96fad" providerId="ADAL" clId="{F0782E11-9754-4DEE-9E5B-E4F154D86EA4}" dt="2023-09-25T16:29:00.869" v="740" actId="1076"/>
          <ac:picMkLst>
            <pc:docMk/>
            <pc:sldMk cId="153771804" sldId="1213"/>
            <ac:picMk id="1026" creationId="{62405427-D673-8E47-950B-B1FBBE2A716C}"/>
          </ac:picMkLst>
        </pc:picChg>
      </pc:sldChg>
      <pc:sldChg chg="del">
        <pc:chgData name="Eboni Worley" userId="41724887-2c49-4131-8bae-2b689cc96fad" providerId="ADAL" clId="{F0782E11-9754-4DEE-9E5B-E4F154D86EA4}" dt="2023-09-22T20:18:09.166" v="106" actId="2696"/>
        <pc:sldMkLst>
          <pc:docMk/>
          <pc:sldMk cId="2097972302" sldId="1214"/>
        </pc:sldMkLst>
      </pc:sldChg>
      <pc:sldChg chg="addSp delSp modSp del mod">
        <pc:chgData name="Eboni Worley" userId="41724887-2c49-4131-8bae-2b689cc96fad" providerId="ADAL" clId="{F0782E11-9754-4DEE-9E5B-E4F154D86EA4}" dt="2023-09-22T20:19:15.659" v="153" actId="2696"/>
        <pc:sldMkLst>
          <pc:docMk/>
          <pc:sldMk cId="409539706" sldId="1215"/>
        </pc:sldMkLst>
        <pc:spChg chg="mod">
          <ac:chgData name="Eboni Worley" userId="41724887-2c49-4131-8bae-2b689cc96fad" providerId="ADAL" clId="{F0782E11-9754-4DEE-9E5B-E4F154D86EA4}" dt="2023-09-22T20:19:00.608" v="150" actId="6549"/>
          <ac:spMkLst>
            <pc:docMk/>
            <pc:sldMk cId="409539706" sldId="1215"/>
            <ac:spMk id="2" creationId="{00000000-0000-0000-0000-000000000000}"/>
          </ac:spMkLst>
        </pc:spChg>
        <pc:spChg chg="mod">
          <ac:chgData name="Eboni Worley" userId="41724887-2c49-4131-8bae-2b689cc96fad" providerId="ADAL" clId="{F0782E11-9754-4DEE-9E5B-E4F154D86EA4}" dt="2023-09-22T20:19:03.706" v="151" actId="6549"/>
          <ac:spMkLst>
            <pc:docMk/>
            <pc:sldMk cId="409539706" sldId="1215"/>
            <ac:spMk id="4" creationId="{00000000-0000-0000-0000-000000000000}"/>
          </ac:spMkLst>
        </pc:spChg>
        <pc:picChg chg="add del mod">
          <ac:chgData name="Eboni Worley" userId="41724887-2c49-4131-8bae-2b689cc96fad" providerId="ADAL" clId="{F0782E11-9754-4DEE-9E5B-E4F154D86EA4}" dt="2023-09-22T20:18:55.132" v="146"/>
          <ac:picMkLst>
            <pc:docMk/>
            <pc:sldMk cId="409539706" sldId="1215"/>
            <ac:picMk id="2050" creationId="{69C77240-1769-C3FC-5A30-2A31E0C686CF}"/>
          </ac:picMkLst>
        </pc:picChg>
      </pc:sldChg>
      <pc:sldChg chg="del">
        <pc:chgData name="Eboni Worley" userId="41724887-2c49-4131-8bae-2b689cc96fad" providerId="ADAL" clId="{F0782E11-9754-4DEE-9E5B-E4F154D86EA4}" dt="2023-09-22T20:19:47.050" v="157" actId="47"/>
        <pc:sldMkLst>
          <pc:docMk/>
          <pc:sldMk cId="180480085" sldId="1216"/>
        </pc:sldMkLst>
      </pc:sldChg>
      <pc:sldChg chg="del">
        <pc:chgData name="Eboni Worley" userId="41724887-2c49-4131-8bae-2b689cc96fad" providerId="ADAL" clId="{F0782E11-9754-4DEE-9E5B-E4F154D86EA4}" dt="2023-09-22T20:19:45.776" v="156" actId="47"/>
        <pc:sldMkLst>
          <pc:docMk/>
          <pc:sldMk cId="1407846066" sldId="1217"/>
        </pc:sldMkLst>
      </pc:sldChg>
      <pc:sldChg chg="addSp delSp modSp del mod">
        <pc:chgData name="Eboni Worley" userId="41724887-2c49-4131-8bae-2b689cc96fad" providerId="ADAL" clId="{F0782E11-9754-4DEE-9E5B-E4F154D86EA4}" dt="2023-09-25T13:03:31.804" v="244" actId="47"/>
        <pc:sldMkLst>
          <pc:docMk/>
          <pc:sldMk cId="1219122255" sldId="1218"/>
        </pc:sldMkLst>
        <pc:spChg chg="mod">
          <ac:chgData name="Eboni Worley" userId="41724887-2c49-4131-8bae-2b689cc96fad" providerId="ADAL" clId="{F0782E11-9754-4DEE-9E5B-E4F154D86EA4}" dt="2023-09-22T20:20:20.914" v="213" actId="20577"/>
          <ac:spMkLst>
            <pc:docMk/>
            <pc:sldMk cId="1219122255" sldId="1218"/>
            <ac:spMk id="2" creationId="{00000000-0000-0000-0000-000000000000}"/>
          </ac:spMkLst>
        </pc:spChg>
        <pc:spChg chg="del mod">
          <ac:chgData name="Eboni Worley" userId="41724887-2c49-4131-8bae-2b689cc96fad" providerId="ADAL" clId="{F0782E11-9754-4DEE-9E5B-E4F154D86EA4}" dt="2023-09-22T20:20:28.944" v="217" actId="478"/>
          <ac:spMkLst>
            <pc:docMk/>
            <pc:sldMk cId="1219122255" sldId="1218"/>
            <ac:spMk id="8" creationId="{00000000-0000-0000-0000-000000000000}"/>
          </ac:spMkLst>
        </pc:spChg>
        <pc:picChg chg="add mod">
          <ac:chgData name="Eboni Worley" userId="41724887-2c49-4131-8bae-2b689cc96fad" providerId="ADAL" clId="{F0782E11-9754-4DEE-9E5B-E4F154D86EA4}" dt="2023-09-22T20:20:25.453" v="216" actId="1076"/>
          <ac:picMkLst>
            <pc:docMk/>
            <pc:sldMk cId="1219122255" sldId="1218"/>
            <ac:picMk id="3074" creationId="{4F218121-7C93-C513-BF2C-617A1F680C17}"/>
          </ac:picMkLst>
        </pc:picChg>
      </pc:sldChg>
      <pc:sldChg chg="del">
        <pc:chgData name="Eboni Worley" userId="41724887-2c49-4131-8bae-2b689cc96fad" providerId="ADAL" clId="{F0782E11-9754-4DEE-9E5B-E4F154D86EA4}" dt="2023-09-25T13:03:24.615" v="240" actId="47"/>
        <pc:sldMkLst>
          <pc:docMk/>
          <pc:sldMk cId="1930177827" sldId="1219"/>
        </pc:sldMkLst>
      </pc:sldChg>
      <pc:sldChg chg="del">
        <pc:chgData name="Eboni Worley" userId="41724887-2c49-4131-8bae-2b689cc96fad" providerId="ADAL" clId="{F0782E11-9754-4DEE-9E5B-E4F154D86EA4}" dt="2023-09-25T13:03:25.920" v="241" actId="47"/>
        <pc:sldMkLst>
          <pc:docMk/>
          <pc:sldMk cId="2124434008" sldId="1221"/>
        </pc:sldMkLst>
      </pc:sldChg>
      <pc:sldChg chg="del">
        <pc:chgData name="Eboni Worley" userId="41724887-2c49-4131-8bae-2b689cc96fad" providerId="ADAL" clId="{F0782E11-9754-4DEE-9E5B-E4F154D86EA4}" dt="2023-09-25T13:03:27.645" v="242" actId="47"/>
        <pc:sldMkLst>
          <pc:docMk/>
          <pc:sldMk cId="2430917416" sldId="1223"/>
        </pc:sldMkLst>
      </pc:sldChg>
      <pc:sldChg chg="del">
        <pc:chgData name="Eboni Worley" userId="41724887-2c49-4131-8bae-2b689cc96fad" providerId="ADAL" clId="{F0782E11-9754-4DEE-9E5B-E4F154D86EA4}" dt="2023-09-25T13:03:30.505" v="243" actId="47"/>
        <pc:sldMkLst>
          <pc:docMk/>
          <pc:sldMk cId="1087962901" sldId="1224"/>
        </pc:sldMkLst>
      </pc:sldChg>
      <pc:sldChg chg="del">
        <pc:chgData name="Eboni Worley" userId="41724887-2c49-4131-8bae-2b689cc96fad" providerId="ADAL" clId="{F0782E11-9754-4DEE-9E5B-E4F154D86EA4}" dt="2023-09-25T13:03:32.776" v="245" actId="47"/>
        <pc:sldMkLst>
          <pc:docMk/>
          <pc:sldMk cId="1198529335" sldId="1227"/>
        </pc:sldMkLst>
      </pc:sldChg>
      <pc:sldChg chg="del">
        <pc:chgData name="Eboni Worley" userId="41724887-2c49-4131-8bae-2b689cc96fad" providerId="ADAL" clId="{F0782E11-9754-4DEE-9E5B-E4F154D86EA4}" dt="2023-09-25T13:03:34.062" v="246" actId="47"/>
        <pc:sldMkLst>
          <pc:docMk/>
          <pc:sldMk cId="1611901056" sldId="1228"/>
        </pc:sldMkLst>
      </pc:sldChg>
      <pc:sldChg chg="del">
        <pc:chgData name="Eboni Worley" userId="41724887-2c49-4131-8bae-2b689cc96fad" providerId="ADAL" clId="{F0782E11-9754-4DEE-9E5B-E4F154D86EA4}" dt="2023-09-25T13:03:35.317" v="247" actId="47"/>
        <pc:sldMkLst>
          <pc:docMk/>
          <pc:sldMk cId="1424102911" sldId="1231"/>
        </pc:sldMkLst>
      </pc:sldChg>
      <pc:sldChg chg="del">
        <pc:chgData name="Eboni Worley" userId="41724887-2c49-4131-8bae-2b689cc96fad" providerId="ADAL" clId="{F0782E11-9754-4DEE-9E5B-E4F154D86EA4}" dt="2023-09-25T13:03:36.213" v="248" actId="47"/>
        <pc:sldMkLst>
          <pc:docMk/>
          <pc:sldMk cId="5837202" sldId="1233"/>
        </pc:sldMkLst>
      </pc:sldChg>
      <pc:sldChg chg="add del">
        <pc:chgData name="Eboni Worley" userId="41724887-2c49-4131-8bae-2b689cc96fad" providerId="ADAL" clId="{F0782E11-9754-4DEE-9E5B-E4F154D86EA4}" dt="2023-09-25T16:01:46.034" v="511" actId="47"/>
        <pc:sldMkLst>
          <pc:docMk/>
          <pc:sldMk cId="858604777" sldId="1242"/>
        </pc:sldMkLst>
      </pc:sldChg>
      <pc:sldChg chg="add del">
        <pc:chgData name="Eboni Worley" userId="41724887-2c49-4131-8bae-2b689cc96fad" providerId="ADAL" clId="{F0782E11-9754-4DEE-9E5B-E4F154D86EA4}" dt="2023-09-25T16:01:33.554" v="510" actId="47"/>
        <pc:sldMkLst>
          <pc:docMk/>
          <pc:sldMk cId="549189942" sldId="1243"/>
        </pc:sldMkLst>
      </pc:sldChg>
      <pc:sldChg chg="add del">
        <pc:chgData name="Eboni Worley" userId="41724887-2c49-4131-8bae-2b689cc96fad" providerId="ADAL" clId="{F0782E11-9754-4DEE-9E5B-E4F154D86EA4}" dt="2023-09-25T16:01:33.554" v="510" actId="47"/>
        <pc:sldMkLst>
          <pc:docMk/>
          <pc:sldMk cId="427864978" sldId="1261"/>
        </pc:sldMkLst>
      </pc:sldChg>
      <pc:sldChg chg="del">
        <pc:chgData name="Eboni Worley" userId="41724887-2c49-4131-8bae-2b689cc96fad" providerId="ADAL" clId="{F0782E11-9754-4DEE-9E5B-E4F154D86EA4}" dt="2023-09-25T16:01:33.554" v="510" actId="47"/>
        <pc:sldMkLst>
          <pc:docMk/>
          <pc:sldMk cId="1782506958" sldId="1262"/>
        </pc:sldMkLst>
      </pc:sldChg>
      <pc:sldChg chg="del">
        <pc:chgData name="Eboni Worley" userId="41724887-2c49-4131-8bae-2b689cc96fad" providerId="ADAL" clId="{F0782E11-9754-4DEE-9E5B-E4F154D86EA4}" dt="2023-09-25T16:01:33.554" v="510" actId="47"/>
        <pc:sldMkLst>
          <pc:docMk/>
          <pc:sldMk cId="317482945" sldId="1265"/>
        </pc:sldMkLst>
      </pc:sldChg>
      <pc:sldChg chg="del ord">
        <pc:chgData name="Eboni Worley" userId="41724887-2c49-4131-8bae-2b689cc96fad" providerId="ADAL" clId="{F0782E11-9754-4DEE-9E5B-E4F154D86EA4}" dt="2023-09-25T16:01:33.554" v="510" actId="47"/>
        <pc:sldMkLst>
          <pc:docMk/>
          <pc:sldMk cId="769826717" sldId="1266"/>
        </pc:sldMkLst>
      </pc:sldChg>
      <pc:sldChg chg="del">
        <pc:chgData name="Eboni Worley" userId="41724887-2c49-4131-8bae-2b689cc96fad" providerId="ADAL" clId="{F0782E11-9754-4DEE-9E5B-E4F154D86EA4}" dt="2023-09-25T13:03:38.900" v="250" actId="47"/>
        <pc:sldMkLst>
          <pc:docMk/>
          <pc:sldMk cId="340810979" sldId="1279"/>
        </pc:sldMkLst>
      </pc:sldChg>
      <pc:sldChg chg="add del">
        <pc:chgData name="Eboni Worley" userId="41724887-2c49-4131-8bae-2b689cc96fad" providerId="ADAL" clId="{F0782E11-9754-4DEE-9E5B-E4F154D86EA4}" dt="2023-09-25T15:57:09.126" v="466" actId="47"/>
        <pc:sldMkLst>
          <pc:docMk/>
          <pc:sldMk cId="671237504" sldId="1280"/>
        </pc:sldMkLst>
      </pc:sldChg>
      <pc:sldChg chg="add del">
        <pc:chgData name="Eboni Worley" userId="41724887-2c49-4131-8bae-2b689cc96fad" providerId="ADAL" clId="{F0782E11-9754-4DEE-9E5B-E4F154D86EA4}" dt="2023-09-25T16:01:04.716" v="507" actId="47"/>
        <pc:sldMkLst>
          <pc:docMk/>
          <pc:sldMk cId="1277537384" sldId="1282"/>
        </pc:sldMkLst>
      </pc:sldChg>
      <pc:sldChg chg="add del">
        <pc:chgData name="Eboni Worley" userId="41724887-2c49-4131-8bae-2b689cc96fad" providerId="ADAL" clId="{F0782E11-9754-4DEE-9E5B-E4F154D86EA4}" dt="2023-09-25T16:01:04.716" v="507" actId="47"/>
        <pc:sldMkLst>
          <pc:docMk/>
          <pc:sldMk cId="1029310182" sldId="1283"/>
        </pc:sldMkLst>
      </pc:sldChg>
      <pc:sldChg chg="add del">
        <pc:chgData name="Eboni Worley" userId="41724887-2c49-4131-8bae-2b689cc96fad" providerId="ADAL" clId="{F0782E11-9754-4DEE-9E5B-E4F154D86EA4}" dt="2023-09-25T16:01:04.716" v="507" actId="47"/>
        <pc:sldMkLst>
          <pc:docMk/>
          <pc:sldMk cId="1635452289" sldId="1284"/>
        </pc:sldMkLst>
      </pc:sldChg>
      <pc:sldChg chg="add del">
        <pc:chgData name="Eboni Worley" userId="41724887-2c49-4131-8bae-2b689cc96fad" providerId="ADAL" clId="{F0782E11-9754-4DEE-9E5B-E4F154D86EA4}" dt="2023-09-25T16:01:04.716" v="507" actId="47"/>
        <pc:sldMkLst>
          <pc:docMk/>
          <pc:sldMk cId="1522003889" sldId="1286"/>
        </pc:sldMkLst>
      </pc:sldChg>
      <pc:sldChg chg="del">
        <pc:chgData name="Eboni Worley" userId="41724887-2c49-4131-8bae-2b689cc96fad" providerId="ADAL" clId="{F0782E11-9754-4DEE-9E5B-E4F154D86EA4}" dt="2023-09-25T16:01:46.034" v="511" actId="47"/>
        <pc:sldMkLst>
          <pc:docMk/>
          <pc:sldMk cId="558709329" sldId="1296"/>
        </pc:sldMkLst>
      </pc:sldChg>
      <pc:sldChg chg="modSp del">
        <pc:chgData name="Eboni Worley" userId="41724887-2c49-4131-8bae-2b689cc96fad" providerId="ADAL" clId="{F0782E11-9754-4DEE-9E5B-E4F154D86EA4}" dt="2023-09-25T19:21:49.665" v="1048" actId="47"/>
        <pc:sldMkLst>
          <pc:docMk/>
          <pc:sldMk cId="2057843521" sldId="1299"/>
        </pc:sldMkLst>
        <pc:spChg chg="mod">
          <ac:chgData name="Eboni Worley" userId="41724887-2c49-4131-8bae-2b689cc96fad" providerId="ADAL" clId="{F0782E11-9754-4DEE-9E5B-E4F154D86EA4}" dt="2023-09-25T19:15:36.452" v="996"/>
          <ac:spMkLst>
            <pc:docMk/>
            <pc:sldMk cId="2057843521" sldId="1299"/>
            <ac:spMk id="2" creationId="{00000000-0000-0000-0000-000000000000}"/>
          </ac:spMkLst>
        </pc:spChg>
        <pc:spChg chg="mod">
          <ac:chgData name="Eboni Worley" userId="41724887-2c49-4131-8bae-2b689cc96fad" providerId="ADAL" clId="{F0782E11-9754-4DEE-9E5B-E4F154D86EA4}" dt="2023-09-25T19:15:36.452" v="996"/>
          <ac:spMkLst>
            <pc:docMk/>
            <pc:sldMk cId="2057843521" sldId="1299"/>
            <ac:spMk id="4" creationId="{00000000-0000-0000-0000-000000000000}"/>
          </ac:spMkLst>
        </pc:spChg>
      </pc:sldChg>
      <pc:sldChg chg="modSp del">
        <pc:chgData name="Eboni Worley" userId="41724887-2c49-4131-8bae-2b689cc96fad" providerId="ADAL" clId="{F0782E11-9754-4DEE-9E5B-E4F154D86EA4}" dt="2023-09-25T19:21:49.665" v="1048" actId="47"/>
        <pc:sldMkLst>
          <pc:docMk/>
          <pc:sldMk cId="208489034" sldId="1300"/>
        </pc:sldMkLst>
        <pc:spChg chg="mod">
          <ac:chgData name="Eboni Worley" userId="41724887-2c49-4131-8bae-2b689cc96fad" providerId="ADAL" clId="{F0782E11-9754-4DEE-9E5B-E4F154D86EA4}" dt="2023-09-25T19:15:36.452" v="996"/>
          <ac:spMkLst>
            <pc:docMk/>
            <pc:sldMk cId="208489034" sldId="1300"/>
            <ac:spMk id="2" creationId="{00000000-0000-0000-0000-000000000000}"/>
          </ac:spMkLst>
        </pc:spChg>
        <pc:spChg chg="mod">
          <ac:chgData name="Eboni Worley" userId="41724887-2c49-4131-8bae-2b689cc96fad" providerId="ADAL" clId="{F0782E11-9754-4DEE-9E5B-E4F154D86EA4}" dt="2023-09-25T19:15:36.452" v="996"/>
          <ac:spMkLst>
            <pc:docMk/>
            <pc:sldMk cId="208489034" sldId="1300"/>
            <ac:spMk id="4" creationId="{00000000-0000-0000-0000-000000000000}"/>
          </ac:spMkLst>
        </pc:spChg>
      </pc:sldChg>
      <pc:sldChg chg="modSp del">
        <pc:chgData name="Eboni Worley" userId="41724887-2c49-4131-8bae-2b689cc96fad" providerId="ADAL" clId="{F0782E11-9754-4DEE-9E5B-E4F154D86EA4}" dt="2023-09-25T19:21:49.665" v="1048" actId="47"/>
        <pc:sldMkLst>
          <pc:docMk/>
          <pc:sldMk cId="1313015109" sldId="1307"/>
        </pc:sldMkLst>
        <pc:spChg chg="mod">
          <ac:chgData name="Eboni Worley" userId="41724887-2c49-4131-8bae-2b689cc96fad" providerId="ADAL" clId="{F0782E11-9754-4DEE-9E5B-E4F154D86EA4}" dt="2023-09-25T19:15:36.452" v="996"/>
          <ac:spMkLst>
            <pc:docMk/>
            <pc:sldMk cId="1313015109" sldId="1307"/>
            <ac:spMk id="2" creationId="{00000000-0000-0000-0000-000000000000}"/>
          </ac:spMkLst>
        </pc:spChg>
        <pc:spChg chg="mod">
          <ac:chgData name="Eboni Worley" userId="41724887-2c49-4131-8bae-2b689cc96fad" providerId="ADAL" clId="{F0782E11-9754-4DEE-9E5B-E4F154D86EA4}" dt="2023-09-25T19:15:36.452" v="996"/>
          <ac:spMkLst>
            <pc:docMk/>
            <pc:sldMk cId="1313015109" sldId="1307"/>
            <ac:spMk id="5" creationId="{00000000-0000-0000-0000-000000000000}"/>
          </ac:spMkLst>
        </pc:spChg>
        <pc:spChg chg="mod">
          <ac:chgData name="Eboni Worley" userId="41724887-2c49-4131-8bae-2b689cc96fad" providerId="ADAL" clId="{F0782E11-9754-4DEE-9E5B-E4F154D86EA4}" dt="2023-09-25T19:15:36.452" v="996"/>
          <ac:spMkLst>
            <pc:docMk/>
            <pc:sldMk cId="1313015109" sldId="1307"/>
            <ac:spMk id="6" creationId="{00000000-0000-0000-0000-000000000000}"/>
          </ac:spMkLst>
        </pc:spChg>
        <pc:spChg chg="mod">
          <ac:chgData name="Eboni Worley" userId="41724887-2c49-4131-8bae-2b689cc96fad" providerId="ADAL" clId="{F0782E11-9754-4DEE-9E5B-E4F154D86EA4}" dt="2023-09-25T19:15:36.452" v="996"/>
          <ac:spMkLst>
            <pc:docMk/>
            <pc:sldMk cId="1313015109" sldId="1307"/>
            <ac:spMk id="7" creationId="{00000000-0000-0000-0000-000000000000}"/>
          </ac:spMkLst>
        </pc:spChg>
        <pc:spChg chg="mod">
          <ac:chgData name="Eboni Worley" userId="41724887-2c49-4131-8bae-2b689cc96fad" providerId="ADAL" clId="{F0782E11-9754-4DEE-9E5B-E4F154D86EA4}" dt="2023-09-25T19:15:36.452" v="996"/>
          <ac:spMkLst>
            <pc:docMk/>
            <pc:sldMk cId="1313015109" sldId="1307"/>
            <ac:spMk id="8" creationId="{00000000-0000-0000-0000-000000000000}"/>
          </ac:spMkLst>
        </pc:spChg>
      </pc:sldChg>
      <pc:sldChg chg="modSp del">
        <pc:chgData name="Eboni Worley" userId="41724887-2c49-4131-8bae-2b689cc96fad" providerId="ADAL" clId="{F0782E11-9754-4DEE-9E5B-E4F154D86EA4}" dt="2023-09-25T19:21:55.751" v="1049" actId="47"/>
        <pc:sldMkLst>
          <pc:docMk/>
          <pc:sldMk cId="1474501730" sldId="1309"/>
        </pc:sldMkLst>
        <pc:spChg chg="mod">
          <ac:chgData name="Eboni Worley" userId="41724887-2c49-4131-8bae-2b689cc96fad" providerId="ADAL" clId="{F0782E11-9754-4DEE-9E5B-E4F154D86EA4}" dt="2023-09-25T19:15:36.452" v="996"/>
          <ac:spMkLst>
            <pc:docMk/>
            <pc:sldMk cId="1474501730" sldId="1309"/>
            <ac:spMk id="2" creationId="{00000000-0000-0000-0000-000000000000}"/>
          </ac:spMkLst>
        </pc:spChg>
        <pc:spChg chg="mod">
          <ac:chgData name="Eboni Worley" userId="41724887-2c49-4131-8bae-2b689cc96fad" providerId="ADAL" clId="{F0782E11-9754-4DEE-9E5B-E4F154D86EA4}" dt="2023-09-25T19:15:36.452" v="996"/>
          <ac:spMkLst>
            <pc:docMk/>
            <pc:sldMk cId="1474501730" sldId="1309"/>
            <ac:spMk id="3" creationId="{00000000-0000-0000-0000-000000000000}"/>
          </ac:spMkLst>
        </pc:spChg>
        <pc:spChg chg="mod">
          <ac:chgData name="Eboni Worley" userId="41724887-2c49-4131-8bae-2b689cc96fad" providerId="ADAL" clId="{F0782E11-9754-4DEE-9E5B-E4F154D86EA4}" dt="2023-09-25T19:15:36.452" v="996"/>
          <ac:spMkLst>
            <pc:docMk/>
            <pc:sldMk cId="1474501730" sldId="1309"/>
            <ac:spMk id="4" creationId="{00000000-0000-0000-0000-000000000000}"/>
          </ac:spMkLst>
        </pc:spChg>
        <pc:spChg chg="mod">
          <ac:chgData name="Eboni Worley" userId="41724887-2c49-4131-8bae-2b689cc96fad" providerId="ADAL" clId="{F0782E11-9754-4DEE-9E5B-E4F154D86EA4}" dt="2023-09-25T19:15:36.452" v="996"/>
          <ac:spMkLst>
            <pc:docMk/>
            <pc:sldMk cId="1474501730" sldId="1309"/>
            <ac:spMk id="5" creationId="{00000000-0000-0000-0000-000000000000}"/>
          </ac:spMkLst>
        </pc:spChg>
        <pc:spChg chg="mod">
          <ac:chgData name="Eboni Worley" userId="41724887-2c49-4131-8bae-2b689cc96fad" providerId="ADAL" clId="{F0782E11-9754-4DEE-9E5B-E4F154D86EA4}" dt="2023-09-25T19:15:36.452" v="996"/>
          <ac:spMkLst>
            <pc:docMk/>
            <pc:sldMk cId="1474501730" sldId="1309"/>
            <ac:spMk id="6" creationId="{00000000-0000-0000-0000-000000000000}"/>
          </ac:spMkLst>
        </pc:spChg>
      </pc:sldChg>
      <pc:sldChg chg="modSp del">
        <pc:chgData name="Eboni Worley" userId="41724887-2c49-4131-8bae-2b689cc96fad" providerId="ADAL" clId="{F0782E11-9754-4DEE-9E5B-E4F154D86EA4}" dt="2023-09-25T19:21:55.751" v="1049" actId="47"/>
        <pc:sldMkLst>
          <pc:docMk/>
          <pc:sldMk cId="381118458" sldId="1311"/>
        </pc:sldMkLst>
        <pc:spChg chg="mod">
          <ac:chgData name="Eboni Worley" userId="41724887-2c49-4131-8bae-2b689cc96fad" providerId="ADAL" clId="{F0782E11-9754-4DEE-9E5B-E4F154D86EA4}" dt="2023-09-25T19:15:36.452" v="996"/>
          <ac:spMkLst>
            <pc:docMk/>
            <pc:sldMk cId="381118458" sldId="1311"/>
            <ac:spMk id="2" creationId="{00000000-0000-0000-0000-000000000000}"/>
          </ac:spMkLst>
        </pc:spChg>
        <pc:spChg chg="mod">
          <ac:chgData name="Eboni Worley" userId="41724887-2c49-4131-8bae-2b689cc96fad" providerId="ADAL" clId="{F0782E11-9754-4DEE-9E5B-E4F154D86EA4}" dt="2023-09-25T19:15:36.452" v="996"/>
          <ac:spMkLst>
            <pc:docMk/>
            <pc:sldMk cId="381118458" sldId="1311"/>
            <ac:spMk id="3" creationId="{00000000-0000-0000-0000-000000000000}"/>
          </ac:spMkLst>
        </pc:spChg>
        <pc:spChg chg="mod">
          <ac:chgData name="Eboni Worley" userId="41724887-2c49-4131-8bae-2b689cc96fad" providerId="ADAL" clId="{F0782E11-9754-4DEE-9E5B-E4F154D86EA4}" dt="2023-09-25T19:15:36.452" v="996"/>
          <ac:spMkLst>
            <pc:docMk/>
            <pc:sldMk cId="381118458" sldId="1311"/>
            <ac:spMk id="4" creationId="{00000000-0000-0000-0000-000000000000}"/>
          </ac:spMkLst>
        </pc:spChg>
        <pc:spChg chg="mod">
          <ac:chgData name="Eboni Worley" userId="41724887-2c49-4131-8bae-2b689cc96fad" providerId="ADAL" clId="{F0782E11-9754-4DEE-9E5B-E4F154D86EA4}" dt="2023-09-25T19:15:36.452" v="996"/>
          <ac:spMkLst>
            <pc:docMk/>
            <pc:sldMk cId="381118458" sldId="1311"/>
            <ac:spMk id="5" creationId="{00000000-0000-0000-0000-000000000000}"/>
          </ac:spMkLst>
        </pc:spChg>
        <pc:spChg chg="mod">
          <ac:chgData name="Eboni Worley" userId="41724887-2c49-4131-8bae-2b689cc96fad" providerId="ADAL" clId="{F0782E11-9754-4DEE-9E5B-E4F154D86EA4}" dt="2023-09-25T19:15:36.452" v="996"/>
          <ac:spMkLst>
            <pc:docMk/>
            <pc:sldMk cId="381118458" sldId="1311"/>
            <ac:spMk id="6" creationId="{00000000-0000-0000-0000-000000000000}"/>
          </ac:spMkLst>
        </pc:spChg>
        <pc:spChg chg="mod">
          <ac:chgData name="Eboni Worley" userId="41724887-2c49-4131-8bae-2b689cc96fad" providerId="ADAL" clId="{F0782E11-9754-4DEE-9E5B-E4F154D86EA4}" dt="2023-09-25T19:15:36.452" v="996"/>
          <ac:spMkLst>
            <pc:docMk/>
            <pc:sldMk cId="381118458" sldId="1311"/>
            <ac:spMk id="7" creationId="{00000000-0000-0000-0000-000000000000}"/>
          </ac:spMkLst>
        </pc:spChg>
        <pc:spChg chg="mod">
          <ac:chgData name="Eboni Worley" userId="41724887-2c49-4131-8bae-2b689cc96fad" providerId="ADAL" clId="{F0782E11-9754-4DEE-9E5B-E4F154D86EA4}" dt="2023-09-25T19:15:36.452" v="996"/>
          <ac:spMkLst>
            <pc:docMk/>
            <pc:sldMk cId="381118458" sldId="1311"/>
            <ac:spMk id="8" creationId="{00000000-0000-0000-0000-000000000000}"/>
          </ac:spMkLst>
        </pc:spChg>
      </pc:sldChg>
      <pc:sldChg chg="modSp add del">
        <pc:chgData name="Eboni Worley" userId="41724887-2c49-4131-8bae-2b689cc96fad" providerId="ADAL" clId="{F0782E11-9754-4DEE-9E5B-E4F154D86EA4}" dt="2023-09-25T19:21:55.751" v="1049" actId="47"/>
        <pc:sldMkLst>
          <pc:docMk/>
          <pc:sldMk cId="1661688252" sldId="1312"/>
        </pc:sldMkLst>
        <pc:spChg chg="mod">
          <ac:chgData name="Eboni Worley" userId="41724887-2c49-4131-8bae-2b689cc96fad" providerId="ADAL" clId="{F0782E11-9754-4DEE-9E5B-E4F154D86EA4}" dt="2023-09-25T19:15:36.452" v="996"/>
          <ac:spMkLst>
            <pc:docMk/>
            <pc:sldMk cId="1661688252" sldId="1312"/>
            <ac:spMk id="2" creationId="{00000000-0000-0000-0000-000000000000}"/>
          </ac:spMkLst>
        </pc:spChg>
        <pc:spChg chg="mod">
          <ac:chgData name="Eboni Worley" userId="41724887-2c49-4131-8bae-2b689cc96fad" providerId="ADAL" clId="{F0782E11-9754-4DEE-9E5B-E4F154D86EA4}" dt="2023-09-25T19:15:36.452" v="996"/>
          <ac:spMkLst>
            <pc:docMk/>
            <pc:sldMk cId="1661688252" sldId="1312"/>
            <ac:spMk id="5" creationId="{00000000-0000-0000-0000-000000000000}"/>
          </ac:spMkLst>
        </pc:spChg>
        <pc:spChg chg="mod">
          <ac:chgData name="Eboni Worley" userId="41724887-2c49-4131-8bae-2b689cc96fad" providerId="ADAL" clId="{F0782E11-9754-4DEE-9E5B-E4F154D86EA4}" dt="2023-09-25T19:15:36.452" v="996"/>
          <ac:spMkLst>
            <pc:docMk/>
            <pc:sldMk cId="1661688252" sldId="1312"/>
            <ac:spMk id="6" creationId="{00000000-0000-0000-0000-000000000000}"/>
          </ac:spMkLst>
        </pc:spChg>
        <pc:spChg chg="mod">
          <ac:chgData name="Eboni Worley" userId="41724887-2c49-4131-8bae-2b689cc96fad" providerId="ADAL" clId="{F0782E11-9754-4DEE-9E5B-E4F154D86EA4}" dt="2023-09-25T19:15:36.452" v="996"/>
          <ac:spMkLst>
            <pc:docMk/>
            <pc:sldMk cId="1661688252" sldId="1312"/>
            <ac:spMk id="7" creationId="{00000000-0000-0000-0000-000000000000}"/>
          </ac:spMkLst>
        </pc:spChg>
        <pc:spChg chg="mod">
          <ac:chgData name="Eboni Worley" userId="41724887-2c49-4131-8bae-2b689cc96fad" providerId="ADAL" clId="{F0782E11-9754-4DEE-9E5B-E4F154D86EA4}" dt="2023-09-25T19:15:36.452" v="996"/>
          <ac:spMkLst>
            <pc:docMk/>
            <pc:sldMk cId="1661688252" sldId="1312"/>
            <ac:spMk id="8" creationId="{00000000-0000-0000-0000-000000000000}"/>
          </ac:spMkLst>
        </pc:spChg>
        <pc:spChg chg="mod">
          <ac:chgData name="Eboni Worley" userId="41724887-2c49-4131-8bae-2b689cc96fad" providerId="ADAL" clId="{F0782E11-9754-4DEE-9E5B-E4F154D86EA4}" dt="2023-09-25T19:15:36.452" v="996"/>
          <ac:spMkLst>
            <pc:docMk/>
            <pc:sldMk cId="1661688252" sldId="1312"/>
            <ac:spMk id="9" creationId="{00000000-0000-0000-0000-000000000000}"/>
          </ac:spMkLst>
        </pc:spChg>
        <pc:spChg chg="mod">
          <ac:chgData name="Eboni Worley" userId="41724887-2c49-4131-8bae-2b689cc96fad" providerId="ADAL" clId="{F0782E11-9754-4DEE-9E5B-E4F154D86EA4}" dt="2023-09-25T19:15:36.452" v="996"/>
          <ac:spMkLst>
            <pc:docMk/>
            <pc:sldMk cId="1661688252" sldId="1312"/>
            <ac:spMk id="10" creationId="{00000000-0000-0000-0000-000000000000}"/>
          </ac:spMkLst>
        </pc:spChg>
        <pc:spChg chg="mod">
          <ac:chgData name="Eboni Worley" userId="41724887-2c49-4131-8bae-2b689cc96fad" providerId="ADAL" clId="{F0782E11-9754-4DEE-9E5B-E4F154D86EA4}" dt="2023-09-25T19:15:36.452" v="996"/>
          <ac:spMkLst>
            <pc:docMk/>
            <pc:sldMk cId="1661688252" sldId="1312"/>
            <ac:spMk id="11" creationId="{00000000-0000-0000-0000-000000000000}"/>
          </ac:spMkLst>
        </pc:spChg>
      </pc:sldChg>
      <pc:sldChg chg="modSp add del">
        <pc:chgData name="Eboni Worley" userId="41724887-2c49-4131-8bae-2b689cc96fad" providerId="ADAL" clId="{F0782E11-9754-4DEE-9E5B-E4F154D86EA4}" dt="2023-09-25T19:21:55.751" v="1049" actId="47"/>
        <pc:sldMkLst>
          <pc:docMk/>
          <pc:sldMk cId="2117105776" sldId="1313"/>
        </pc:sldMkLst>
        <pc:spChg chg="mod">
          <ac:chgData name="Eboni Worley" userId="41724887-2c49-4131-8bae-2b689cc96fad" providerId="ADAL" clId="{F0782E11-9754-4DEE-9E5B-E4F154D86EA4}" dt="2023-09-25T19:15:36.452" v="996"/>
          <ac:spMkLst>
            <pc:docMk/>
            <pc:sldMk cId="2117105776" sldId="1313"/>
            <ac:spMk id="2" creationId="{00000000-0000-0000-0000-000000000000}"/>
          </ac:spMkLst>
        </pc:spChg>
        <pc:spChg chg="mod">
          <ac:chgData name="Eboni Worley" userId="41724887-2c49-4131-8bae-2b689cc96fad" providerId="ADAL" clId="{F0782E11-9754-4DEE-9E5B-E4F154D86EA4}" dt="2023-09-25T19:15:36.452" v="996"/>
          <ac:spMkLst>
            <pc:docMk/>
            <pc:sldMk cId="2117105776" sldId="1313"/>
            <ac:spMk id="5" creationId="{00000000-0000-0000-0000-000000000000}"/>
          </ac:spMkLst>
        </pc:spChg>
        <pc:spChg chg="mod">
          <ac:chgData name="Eboni Worley" userId="41724887-2c49-4131-8bae-2b689cc96fad" providerId="ADAL" clId="{F0782E11-9754-4DEE-9E5B-E4F154D86EA4}" dt="2023-09-25T19:15:36.452" v="996"/>
          <ac:spMkLst>
            <pc:docMk/>
            <pc:sldMk cId="2117105776" sldId="1313"/>
            <ac:spMk id="6" creationId="{00000000-0000-0000-0000-000000000000}"/>
          </ac:spMkLst>
        </pc:spChg>
        <pc:spChg chg="mod">
          <ac:chgData name="Eboni Worley" userId="41724887-2c49-4131-8bae-2b689cc96fad" providerId="ADAL" clId="{F0782E11-9754-4DEE-9E5B-E4F154D86EA4}" dt="2023-09-25T19:15:36.452" v="996"/>
          <ac:spMkLst>
            <pc:docMk/>
            <pc:sldMk cId="2117105776" sldId="1313"/>
            <ac:spMk id="14" creationId="{6C650458-9E64-FC44-A5FC-0424AAF68E98}"/>
          </ac:spMkLst>
        </pc:spChg>
        <pc:spChg chg="mod">
          <ac:chgData name="Eboni Worley" userId="41724887-2c49-4131-8bae-2b689cc96fad" providerId="ADAL" clId="{F0782E11-9754-4DEE-9E5B-E4F154D86EA4}" dt="2023-09-25T19:15:36.452" v="996"/>
          <ac:spMkLst>
            <pc:docMk/>
            <pc:sldMk cId="2117105776" sldId="1313"/>
            <ac:spMk id="15" creationId="{38FED2B4-60AA-5343-A75C-6033F929FF48}"/>
          </ac:spMkLst>
        </pc:spChg>
        <pc:spChg chg="mod">
          <ac:chgData name="Eboni Worley" userId="41724887-2c49-4131-8bae-2b689cc96fad" providerId="ADAL" clId="{F0782E11-9754-4DEE-9E5B-E4F154D86EA4}" dt="2023-09-25T19:15:36.452" v="996"/>
          <ac:spMkLst>
            <pc:docMk/>
            <pc:sldMk cId="2117105776" sldId="1313"/>
            <ac:spMk id="16" creationId="{E8197F8B-DC3F-7540-9584-6451AFD04210}"/>
          </ac:spMkLst>
        </pc:spChg>
        <pc:spChg chg="mod">
          <ac:chgData name="Eboni Worley" userId="41724887-2c49-4131-8bae-2b689cc96fad" providerId="ADAL" clId="{F0782E11-9754-4DEE-9E5B-E4F154D86EA4}" dt="2023-09-25T19:15:36.452" v="996"/>
          <ac:spMkLst>
            <pc:docMk/>
            <pc:sldMk cId="2117105776" sldId="1313"/>
            <ac:spMk id="17" creationId="{D4EF544C-54BD-F74E-8695-AC0FB592933A}"/>
          </ac:spMkLst>
        </pc:spChg>
        <pc:spChg chg="mod">
          <ac:chgData name="Eboni Worley" userId="41724887-2c49-4131-8bae-2b689cc96fad" providerId="ADAL" clId="{F0782E11-9754-4DEE-9E5B-E4F154D86EA4}" dt="2023-09-25T19:15:36.452" v="996"/>
          <ac:spMkLst>
            <pc:docMk/>
            <pc:sldMk cId="2117105776" sldId="1313"/>
            <ac:spMk id="18" creationId="{7A283D1A-0217-EB43-8F21-327531D5687D}"/>
          </ac:spMkLst>
        </pc:spChg>
        <pc:spChg chg="mod">
          <ac:chgData name="Eboni Worley" userId="41724887-2c49-4131-8bae-2b689cc96fad" providerId="ADAL" clId="{F0782E11-9754-4DEE-9E5B-E4F154D86EA4}" dt="2023-09-25T19:15:36.452" v="996"/>
          <ac:spMkLst>
            <pc:docMk/>
            <pc:sldMk cId="2117105776" sldId="1313"/>
            <ac:spMk id="19" creationId="{8B51E868-8301-7A46-A99C-5B154E91A3CF}"/>
          </ac:spMkLst>
        </pc:spChg>
      </pc:sldChg>
      <pc:sldChg chg="modSp del">
        <pc:chgData name="Eboni Worley" userId="41724887-2c49-4131-8bae-2b689cc96fad" providerId="ADAL" clId="{F0782E11-9754-4DEE-9E5B-E4F154D86EA4}" dt="2023-09-25T19:21:55.751" v="1049" actId="47"/>
        <pc:sldMkLst>
          <pc:docMk/>
          <pc:sldMk cId="1096547146" sldId="1319"/>
        </pc:sldMkLst>
        <pc:spChg chg="mod">
          <ac:chgData name="Eboni Worley" userId="41724887-2c49-4131-8bae-2b689cc96fad" providerId="ADAL" clId="{F0782E11-9754-4DEE-9E5B-E4F154D86EA4}" dt="2023-09-25T19:15:36.452" v="996"/>
          <ac:spMkLst>
            <pc:docMk/>
            <pc:sldMk cId="1096547146" sldId="1319"/>
            <ac:spMk id="2" creationId="{00000000-0000-0000-0000-000000000000}"/>
          </ac:spMkLst>
        </pc:spChg>
        <pc:spChg chg="mod">
          <ac:chgData name="Eboni Worley" userId="41724887-2c49-4131-8bae-2b689cc96fad" providerId="ADAL" clId="{F0782E11-9754-4DEE-9E5B-E4F154D86EA4}" dt="2023-09-25T19:15:36.452" v="996"/>
          <ac:spMkLst>
            <pc:docMk/>
            <pc:sldMk cId="1096547146" sldId="1319"/>
            <ac:spMk id="5" creationId="{00000000-0000-0000-0000-000000000000}"/>
          </ac:spMkLst>
        </pc:spChg>
        <pc:spChg chg="mod">
          <ac:chgData name="Eboni Worley" userId="41724887-2c49-4131-8bae-2b689cc96fad" providerId="ADAL" clId="{F0782E11-9754-4DEE-9E5B-E4F154D86EA4}" dt="2023-09-25T19:15:36.452" v="996"/>
          <ac:spMkLst>
            <pc:docMk/>
            <pc:sldMk cId="1096547146" sldId="1319"/>
            <ac:spMk id="6" creationId="{00000000-0000-0000-0000-000000000000}"/>
          </ac:spMkLst>
        </pc:spChg>
        <pc:spChg chg="mod">
          <ac:chgData name="Eboni Worley" userId="41724887-2c49-4131-8bae-2b689cc96fad" providerId="ADAL" clId="{F0782E11-9754-4DEE-9E5B-E4F154D86EA4}" dt="2023-09-25T19:15:36.452" v="996"/>
          <ac:spMkLst>
            <pc:docMk/>
            <pc:sldMk cId="1096547146" sldId="1319"/>
            <ac:spMk id="7" creationId="{00000000-0000-0000-0000-000000000000}"/>
          </ac:spMkLst>
        </pc:spChg>
        <pc:spChg chg="mod">
          <ac:chgData name="Eboni Worley" userId="41724887-2c49-4131-8bae-2b689cc96fad" providerId="ADAL" clId="{F0782E11-9754-4DEE-9E5B-E4F154D86EA4}" dt="2023-09-25T19:15:36.452" v="996"/>
          <ac:spMkLst>
            <pc:docMk/>
            <pc:sldMk cId="1096547146" sldId="1319"/>
            <ac:spMk id="8" creationId="{00000000-0000-0000-0000-000000000000}"/>
          </ac:spMkLst>
        </pc:spChg>
        <pc:spChg chg="mod">
          <ac:chgData name="Eboni Worley" userId="41724887-2c49-4131-8bae-2b689cc96fad" providerId="ADAL" clId="{F0782E11-9754-4DEE-9E5B-E4F154D86EA4}" dt="2023-09-25T19:15:36.452" v="996"/>
          <ac:spMkLst>
            <pc:docMk/>
            <pc:sldMk cId="1096547146" sldId="1319"/>
            <ac:spMk id="9" creationId="{00000000-0000-0000-0000-000000000000}"/>
          </ac:spMkLst>
        </pc:spChg>
        <pc:spChg chg="mod">
          <ac:chgData name="Eboni Worley" userId="41724887-2c49-4131-8bae-2b689cc96fad" providerId="ADAL" clId="{F0782E11-9754-4DEE-9E5B-E4F154D86EA4}" dt="2023-09-25T19:15:36.452" v="996"/>
          <ac:spMkLst>
            <pc:docMk/>
            <pc:sldMk cId="1096547146" sldId="1319"/>
            <ac:spMk id="10" creationId="{00000000-0000-0000-0000-000000000000}"/>
          </ac:spMkLst>
        </pc:spChg>
        <pc:spChg chg="mod">
          <ac:chgData name="Eboni Worley" userId="41724887-2c49-4131-8bae-2b689cc96fad" providerId="ADAL" clId="{F0782E11-9754-4DEE-9E5B-E4F154D86EA4}" dt="2023-09-25T19:15:36.452" v="996"/>
          <ac:spMkLst>
            <pc:docMk/>
            <pc:sldMk cId="1096547146" sldId="1319"/>
            <ac:spMk id="11" creationId="{00000000-0000-0000-0000-000000000000}"/>
          </ac:spMkLst>
        </pc:spChg>
        <pc:spChg chg="mod">
          <ac:chgData name="Eboni Worley" userId="41724887-2c49-4131-8bae-2b689cc96fad" providerId="ADAL" clId="{F0782E11-9754-4DEE-9E5B-E4F154D86EA4}" dt="2023-09-25T19:15:36.452" v="996"/>
          <ac:spMkLst>
            <pc:docMk/>
            <pc:sldMk cId="1096547146" sldId="1319"/>
            <ac:spMk id="12" creationId="{00000000-0000-0000-0000-000000000000}"/>
          </ac:spMkLst>
        </pc:spChg>
        <pc:spChg chg="mod">
          <ac:chgData name="Eboni Worley" userId="41724887-2c49-4131-8bae-2b689cc96fad" providerId="ADAL" clId="{F0782E11-9754-4DEE-9E5B-E4F154D86EA4}" dt="2023-09-25T19:15:36.452" v="996"/>
          <ac:spMkLst>
            <pc:docMk/>
            <pc:sldMk cId="1096547146" sldId="1319"/>
            <ac:spMk id="13" creationId="{00000000-0000-0000-0000-000000000000}"/>
          </ac:spMkLst>
        </pc:spChg>
      </pc:sldChg>
      <pc:sldChg chg="modSp del">
        <pc:chgData name="Eboni Worley" userId="41724887-2c49-4131-8bae-2b689cc96fad" providerId="ADAL" clId="{F0782E11-9754-4DEE-9E5B-E4F154D86EA4}" dt="2023-09-25T19:21:55.751" v="1049" actId="47"/>
        <pc:sldMkLst>
          <pc:docMk/>
          <pc:sldMk cId="385562612" sldId="1320"/>
        </pc:sldMkLst>
        <pc:spChg chg="mod">
          <ac:chgData name="Eboni Worley" userId="41724887-2c49-4131-8bae-2b689cc96fad" providerId="ADAL" clId="{F0782E11-9754-4DEE-9E5B-E4F154D86EA4}" dt="2023-09-25T19:15:36.452" v="996"/>
          <ac:spMkLst>
            <pc:docMk/>
            <pc:sldMk cId="385562612" sldId="1320"/>
            <ac:spMk id="2" creationId="{00000000-0000-0000-0000-000000000000}"/>
          </ac:spMkLst>
        </pc:spChg>
        <pc:spChg chg="mod">
          <ac:chgData name="Eboni Worley" userId="41724887-2c49-4131-8bae-2b689cc96fad" providerId="ADAL" clId="{F0782E11-9754-4DEE-9E5B-E4F154D86EA4}" dt="2023-09-25T19:15:36.452" v="996"/>
          <ac:spMkLst>
            <pc:docMk/>
            <pc:sldMk cId="385562612" sldId="1320"/>
            <ac:spMk id="3" creationId="{00000000-0000-0000-0000-000000000000}"/>
          </ac:spMkLst>
        </pc:spChg>
        <pc:spChg chg="mod">
          <ac:chgData name="Eboni Worley" userId="41724887-2c49-4131-8bae-2b689cc96fad" providerId="ADAL" clId="{F0782E11-9754-4DEE-9E5B-E4F154D86EA4}" dt="2023-09-25T19:15:36.452" v="996"/>
          <ac:spMkLst>
            <pc:docMk/>
            <pc:sldMk cId="385562612" sldId="1320"/>
            <ac:spMk id="4" creationId="{00000000-0000-0000-0000-000000000000}"/>
          </ac:spMkLst>
        </pc:spChg>
        <pc:spChg chg="mod">
          <ac:chgData name="Eboni Worley" userId="41724887-2c49-4131-8bae-2b689cc96fad" providerId="ADAL" clId="{F0782E11-9754-4DEE-9E5B-E4F154D86EA4}" dt="2023-09-25T19:15:36.452" v="996"/>
          <ac:spMkLst>
            <pc:docMk/>
            <pc:sldMk cId="385562612" sldId="1320"/>
            <ac:spMk id="5" creationId="{00000000-0000-0000-0000-000000000000}"/>
          </ac:spMkLst>
        </pc:spChg>
        <pc:spChg chg="mod">
          <ac:chgData name="Eboni Worley" userId="41724887-2c49-4131-8bae-2b689cc96fad" providerId="ADAL" clId="{F0782E11-9754-4DEE-9E5B-E4F154D86EA4}" dt="2023-09-25T19:15:36.452" v="996"/>
          <ac:spMkLst>
            <pc:docMk/>
            <pc:sldMk cId="385562612" sldId="1320"/>
            <ac:spMk id="6" creationId="{00000000-0000-0000-0000-000000000000}"/>
          </ac:spMkLst>
        </pc:spChg>
        <pc:spChg chg="mod">
          <ac:chgData name="Eboni Worley" userId="41724887-2c49-4131-8bae-2b689cc96fad" providerId="ADAL" clId="{F0782E11-9754-4DEE-9E5B-E4F154D86EA4}" dt="2023-09-25T19:15:36.452" v="996"/>
          <ac:spMkLst>
            <pc:docMk/>
            <pc:sldMk cId="385562612" sldId="1320"/>
            <ac:spMk id="13" creationId="{00000000-0000-0000-0000-000000000000}"/>
          </ac:spMkLst>
        </pc:spChg>
        <pc:spChg chg="mod">
          <ac:chgData name="Eboni Worley" userId="41724887-2c49-4131-8bae-2b689cc96fad" providerId="ADAL" clId="{F0782E11-9754-4DEE-9E5B-E4F154D86EA4}" dt="2023-09-25T19:15:36.452" v="996"/>
          <ac:spMkLst>
            <pc:docMk/>
            <pc:sldMk cId="385562612" sldId="1320"/>
            <ac:spMk id="14" creationId="{00000000-0000-0000-0000-000000000000}"/>
          </ac:spMkLst>
        </pc:spChg>
        <pc:spChg chg="mod">
          <ac:chgData name="Eboni Worley" userId="41724887-2c49-4131-8bae-2b689cc96fad" providerId="ADAL" clId="{F0782E11-9754-4DEE-9E5B-E4F154D86EA4}" dt="2023-09-25T19:15:36.452" v="996"/>
          <ac:spMkLst>
            <pc:docMk/>
            <pc:sldMk cId="385562612" sldId="1320"/>
            <ac:spMk id="15" creationId="{00000000-0000-0000-0000-000000000000}"/>
          </ac:spMkLst>
        </pc:spChg>
        <pc:spChg chg="mod">
          <ac:chgData name="Eboni Worley" userId="41724887-2c49-4131-8bae-2b689cc96fad" providerId="ADAL" clId="{F0782E11-9754-4DEE-9E5B-E4F154D86EA4}" dt="2023-09-25T19:15:36.452" v="996"/>
          <ac:spMkLst>
            <pc:docMk/>
            <pc:sldMk cId="385562612" sldId="1320"/>
            <ac:spMk id="16" creationId="{00000000-0000-0000-0000-000000000000}"/>
          </ac:spMkLst>
        </pc:spChg>
      </pc:sldChg>
      <pc:sldChg chg="modSp del">
        <pc:chgData name="Eboni Worley" userId="41724887-2c49-4131-8bae-2b689cc96fad" providerId="ADAL" clId="{F0782E11-9754-4DEE-9E5B-E4F154D86EA4}" dt="2023-09-25T19:21:49.665" v="1048" actId="47"/>
        <pc:sldMkLst>
          <pc:docMk/>
          <pc:sldMk cId="371905097" sldId="1321"/>
        </pc:sldMkLst>
        <pc:spChg chg="mod">
          <ac:chgData name="Eboni Worley" userId="41724887-2c49-4131-8bae-2b689cc96fad" providerId="ADAL" clId="{F0782E11-9754-4DEE-9E5B-E4F154D86EA4}" dt="2023-09-25T19:15:36.452" v="996"/>
          <ac:spMkLst>
            <pc:docMk/>
            <pc:sldMk cId="371905097" sldId="1321"/>
            <ac:spMk id="2" creationId="{00000000-0000-0000-0000-000000000000}"/>
          </ac:spMkLst>
        </pc:spChg>
        <pc:spChg chg="mod">
          <ac:chgData name="Eboni Worley" userId="41724887-2c49-4131-8bae-2b689cc96fad" providerId="ADAL" clId="{F0782E11-9754-4DEE-9E5B-E4F154D86EA4}" dt="2023-09-25T19:15:36.452" v="996"/>
          <ac:spMkLst>
            <pc:docMk/>
            <pc:sldMk cId="371905097" sldId="1321"/>
            <ac:spMk id="5" creationId="{00000000-0000-0000-0000-000000000000}"/>
          </ac:spMkLst>
        </pc:spChg>
        <pc:spChg chg="mod">
          <ac:chgData name="Eboni Worley" userId="41724887-2c49-4131-8bae-2b689cc96fad" providerId="ADAL" clId="{F0782E11-9754-4DEE-9E5B-E4F154D86EA4}" dt="2023-09-25T19:15:36.452" v="996"/>
          <ac:spMkLst>
            <pc:docMk/>
            <pc:sldMk cId="371905097" sldId="1321"/>
            <ac:spMk id="6" creationId="{00000000-0000-0000-0000-000000000000}"/>
          </ac:spMkLst>
        </pc:spChg>
        <pc:spChg chg="mod">
          <ac:chgData name="Eboni Worley" userId="41724887-2c49-4131-8bae-2b689cc96fad" providerId="ADAL" clId="{F0782E11-9754-4DEE-9E5B-E4F154D86EA4}" dt="2023-09-25T19:15:36.452" v="996"/>
          <ac:spMkLst>
            <pc:docMk/>
            <pc:sldMk cId="371905097" sldId="1321"/>
            <ac:spMk id="7" creationId="{00000000-0000-0000-0000-000000000000}"/>
          </ac:spMkLst>
        </pc:spChg>
        <pc:spChg chg="mod">
          <ac:chgData name="Eboni Worley" userId="41724887-2c49-4131-8bae-2b689cc96fad" providerId="ADAL" clId="{F0782E11-9754-4DEE-9E5B-E4F154D86EA4}" dt="2023-09-25T19:15:36.452" v="996"/>
          <ac:spMkLst>
            <pc:docMk/>
            <pc:sldMk cId="371905097" sldId="1321"/>
            <ac:spMk id="8" creationId="{00000000-0000-0000-0000-000000000000}"/>
          </ac:spMkLst>
        </pc:spChg>
        <pc:spChg chg="mod">
          <ac:chgData name="Eboni Worley" userId="41724887-2c49-4131-8bae-2b689cc96fad" providerId="ADAL" clId="{F0782E11-9754-4DEE-9E5B-E4F154D86EA4}" dt="2023-09-25T19:15:36.452" v="996"/>
          <ac:spMkLst>
            <pc:docMk/>
            <pc:sldMk cId="371905097" sldId="1321"/>
            <ac:spMk id="9" creationId="{00000000-0000-0000-0000-000000000000}"/>
          </ac:spMkLst>
        </pc:spChg>
        <pc:spChg chg="mod">
          <ac:chgData name="Eboni Worley" userId="41724887-2c49-4131-8bae-2b689cc96fad" providerId="ADAL" clId="{F0782E11-9754-4DEE-9E5B-E4F154D86EA4}" dt="2023-09-25T19:15:36.452" v="996"/>
          <ac:spMkLst>
            <pc:docMk/>
            <pc:sldMk cId="371905097" sldId="1321"/>
            <ac:spMk id="10" creationId="{00000000-0000-0000-0000-000000000000}"/>
          </ac:spMkLst>
        </pc:spChg>
        <pc:spChg chg="mod">
          <ac:chgData name="Eboni Worley" userId="41724887-2c49-4131-8bae-2b689cc96fad" providerId="ADAL" clId="{F0782E11-9754-4DEE-9E5B-E4F154D86EA4}" dt="2023-09-25T19:15:36.452" v="996"/>
          <ac:spMkLst>
            <pc:docMk/>
            <pc:sldMk cId="371905097" sldId="1321"/>
            <ac:spMk id="11" creationId="{00000000-0000-0000-0000-000000000000}"/>
          </ac:spMkLst>
        </pc:spChg>
      </pc:sldChg>
      <pc:sldChg chg="modSp del">
        <pc:chgData name="Eboni Worley" userId="41724887-2c49-4131-8bae-2b689cc96fad" providerId="ADAL" clId="{F0782E11-9754-4DEE-9E5B-E4F154D86EA4}" dt="2023-09-25T19:21:49.665" v="1048" actId="47"/>
        <pc:sldMkLst>
          <pc:docMk/>
          <pc:sldMk cId="809149710" sldId="1322"/>
        </pc:sldMkLst>
        <pc:spChg chg="mod">
          <ac:chgData name="Eboni Worley" userId="41724887-2c49-4131-8bae-2b689cc96fad" providerId="ADAL" clId="{F0782E11-9754-4DEE-9E5B-E4F154D86EA4}" dt="2023-09-25T19:15:36.452" v="996"/>
          <ac:spMkLst>
            <pc:docMk/>
            <pc:sldMk cId="809149710" sldId="1322"/>
            <ac:spMk id="2" creationId="{00000000-0000-0000-0000-000000000000}"/>
          </ac:spMkLst>
        </pc:spChg>
        <pc:spChg chg="mod">
          <ac:chgData name="Eboni Worley" userId="41724887-2c49-4131-8bae-2b689cc96fad" providerId="ADAL" clId="{F0782E11-9754-4DEE-9E5B-E4F154D86EA4}" dt="2023-09-25T19:15:36.452" v="996"/>
          <ac:spMkLst>
            <pc:docMk/>
            <pc:sldMk cId="809149710" sldId="1322"/>
            <ac:spMk id="3" creationId="{00000000-0000-0000-0000-000000000000}"/>
          </ac:spMkLst>
        </pc:spChg>
        <pc:spChg chg="mod">
          <ac:chgData name="Eboni Worley" userId="41724887-2c49-4131-8bae-2b689cc96fad" providerId="ADAL" clId="{F0782E11-9754-4DEE-9E5B-E4F154D86EA4}" dt="2023-09-25T19:15:36.452" v="996"/>
          <ac:spMkLst>
            <pc:docMk/>
            <pc:sldMk cId="809149710" sldId="1322"/>
            <ac:spMk id="4" creationId="{00000000-0000-0000-0000-000000000000}"/>
          </ac:spMkLst>
        </pc:spChg>
        <pc:spChg chg="mod">
          <ac:chgData name="Eboni Worley" userId="41724887-2c49-4131-8bae-2b689cc96fad" providerId="ADAL" clId="{F0782E11-9754-4DEE-9E5B-E4F154D86EA4}" dt="2023-09-25T19:15:36.452" v="996"/>
          <ac:spMkLst>
            <pc:docMk/>
            <pc:sldMk cId="809149710" sldId="1322"/>
            <ac:spMk id="5" creationId="{00000000-0000-0000-0000-000000000000}"/>
          </ac:spMkLst>
        </pc:spChg>
        <pc:spChg chg="mod">
          <ac:chgData name="Eboni Worley" userId="41724887-2c49-4131-8bae-2b689cc96fad" providerId="ADAL" clId="{F0782E11-9754-4DEE-9E5B-E4F154D86EA4}" dt="2023-09-25T19:15:36.452" v="996"/>
          <ac:spMkLst>
            <pc:docMk/>
            <pc:sldMk cId="809149710" sldId="1322"/>
            <ac:spMk id="6" creationId="{00000000-0000-0000-0000-000000000000}"/>
          </ac:spMkLst>
        </pc:spChg>
        <pc:spChg chg="mod">
          <ac:chgData name="Eboni Worley" userId="41724887-2c49-4131-8bae-2b689cc96fad" providerId="ADAL" clId="{F0782E11-9754-4DEE-9E5B-E4F154D86EA4}" dt="2023-09-25T19:15:36.452" v="996"/>
          <ac:spMkLst>
            <pc:docMk/>
            <pc:sldMk cId="809149710" sldId="1322"/>
            <ac:spMk id="11" creationId="{00000000-0000-0000-0000-000000000000}"/>
          </ac:spMkLst>
        </pc:spChg>
        <pc:spChg chg="mod">
          <ac:chgData name="Eboni Worley" userId="41724887-2c49-4131-8bae-2b689cc96fad" providerId="ADAL" clId="{F0782E11-9754-4DEE-9E5B-E4F154D86EA4}" dt="2023-09-25T19:15:36.452" v="996"/>
          <ac:spMkLst>
            <pc:docMk/>
            <pc:sldMk cId="809149710" sldId="1322"/>
            <ac:spMk id="12" creationId="{00000000-0000-0000-0000-000000000000}"/>
          </ac:spMkLst>
        </pc:spChg>
      </pc:sldChg>
      <pc:sldChg chg="modSp del">
        <pc:chgData name="Eboni Worley" userId="41724887-2c49-4131-8bae-2b689cc96fad" providerId="ADAL" clId="{F0782E11-9754-4DEE-9E5B-E4F154D86EA4}" dt="2023-09-25T19:21:49.665" v="1048" actId="47"/>
        <pc:sldMkLst>
          <pc:docMk/>
          <pc:sldMk cId="1512723166" sldId="1323"/>
        </pc:sldMkLst>
        <pc:spChg chg="mod">
          <ac:chgData name="Eboni Worley" userId="41724887-2c49-4131-8bae-2b689cc96fad" providerId="ADAL" clId="{F0782E11-9754-4DEE-9E5B-E4F154D86EA4}" dt="2023-09-25T19:15:36.452" v="996"/>
          <ac:spMkLst>
            <pc:docMk/>
            <pc:sldMk cId="1512723166" sldId="1323"/>
            <ac:spMk id="2" creationId="{00000000-0000-0000-0000-000000000000}"/>
          </ac:spMkLst>
        </pc:spChg>
        <pc:spChg chg="mod">
          <ac:chgData name="Eboni Worley" userId="41724887-2c49-4131-8bae-2b689cc96fad" providerId="ADAL" clId="{F0782E11-9754-4DEE-9E5B-E4F154D86EA4}" dt="2023-09-25T19:15:36.452" v="996"/>
          <ac:spMkLst>
            <pc:docMk/>
            <pc:sldMk cId="1512723166" sldId="1323"/>
            <ac:spMk id="5" creationId="{00000000-0000-0000-0000-000000000000}"/>
          </ac:spMkLst>
        </pc:spChg>
        <pc:spChg chg="mod">
          <ac:chgData name="Eboni Worley" userId="41724887-2c49-4131-8bae-2b689cc96fad" providerId="ADAL" clId="{F0782E11-9754-4DEE-9E5B-E4F154D86EA4}" dt="2023-09-25T19:15:36.452" v="996"/>
          <ac:spMkLst>
            <pc:docMk/>
            <pc:sldMk cId="1512723166" sldId="1323"/>
            <ac:spMk id="6" creationId="{00000000-0000-0000-0000-000000000000}"/>
          </ac:spMkLst>
        </pc:spChg>
        <pc:spChg chg="mod">
          <ac:chgData name="Eboni Worley" userId="41724887-2c49-4131-8bae-2b689cc96fad" providerId="ADAL" clId="{F0782E11-9754-4DEE-9E5B-E4F154D86EA4}" dt="2023-09-25T19:15:36.452" v="996"/>
          <ac:spMkLst>
            <pc:docMk/>
            <pc:sldMk cId="1512723166" sldId="1323"/>
            <ac:spMk id="11" creationId="{00000000-0000-0000-0000-000000000000}"/>
          </ac:spMkLst>
        </pc:spChg>
        <pc:spChg chg="mod">
          <ac:chgData name="Eboni Worley" userId="41724887-2c49-4131-8bae-2b689cc96fad" providerId="ADAL" clId="{F0782E11-9754-4DEE-9E5B-E4F154D86EA4}" dt="2023-09-25T19:15:36.452" v="996"/>
          <ac:spMkLst>
            <pc:docMk/>
            <pc:sldMk cId="1512723166" sldId="1323"/>
            <ac:spMk id="12" creationId="{00000000-0000-0000-0000-000000000000}"/>
          </ac:spMkLst>
        </pc:spChg>
        <pc:spChg chg="mod">
          <ac:chgData name="Eboni Worley" userId="41724887-2c49-4131-8bae-2b689cc96fad" providerId="ADAL" clId="{F0782E11-9754-4DEE-9E5B-E4F154D86EA4}" dt="2023-09-25T19:15:36.452" v="996"/>
          <ac:spMkLst>
            <pc:docMk/>
            <pc:sldMk cId="1512723166" sldId="1323"/>
            <ac:spMk id="13" creationId="{00000000-0000-0000-0000-000000000000}"/>
          </ac:spMkLst>
        </pc:spChg>
      </pc:sldChg>
      <pc:sldChg chg="modSp mod">
        <pc:chgData name="Eboni Worley" userId="41724887-2c49-4131-8bae-2b689cc96fad" providerId="ADAL" clId="{F0782E11-9754-4DEE-9E5B-E4F154D86EA4}" dt="2023-09-25T19:15:36.452" v="996"/>
        <pc:sldMkLst>
          <pc:docMk/>
          <pc:sldMk cId="169622967" sldId="1330"/>
        </pc:sldMkLst>
        <pc:spChg chg="mod">
          <ac:chgData name="Eboni Worley" userId="41724887-2c49-4131-8bae-2b689cc96fad" providerId="ADAL" clId="{F0782E11-9754-4DEE-9E5B-E4F154D86EA4}" dt="2023-09-25T19:15:36.452" v="996"/>
          <ac:spMkLst>
            <pc:docMk/>
            <pc:sldMk cId="169622967" sldId="1330"/>
            <ac:spMk id="3" creationId="{00000000-0000-0000-0000-000000000000}"/>
          </ac:spMkLst>
        </pc:spChg>
      </pc:sldChg>
      <pc:sldChg chg="del">
        <pc:chgData name="Eboni Worley" userId="41724887-2c49-4131-8bae-2b689cc96fad" providerId="ADAL" clId="{F0782E11-9754-4DEE-9E5B-E4F154D86EA4}" dt="2023-09-25T16:02:15.062" v="512" actId="47"/>
        <pc:sldMkLst>
          <pc:docMk/>
          <pc:sldMk cId="1985393291" sldId="1337"/>
        </pc:sldMkLst>
      </pc:sldChg>
      <pc:sldChg chg="modSp del">
        <pc:chgData name="Eboni Worley" userId="41724887-2c49-4131-8bae-2b689cc96fad" providerId="ADAL" clId="{F0782E11-9754-4DEE-9E5B-E4F154D86EA4}" dt="2023-09-25T19:21:49.665" v="1048" actId="47"/>
        <pc:sldMkLst>
          <pc:docMk/>
          <pc:sldMk cId="1933148056" sldId="1347"/>
        </pc:sldMkLst>
        <pc:spChg chg="mod">
          <ac:chgData name="Eboni Worley" userId="41724887-2c49-4131-8bae-2b689cc96fad" providerId="ADAL" clId="{F0782E11-9754-4DEE-9E5B-E4F154D86EA4}" dt="2023-09-25T19:15:36.452" v="996"/>
          <ac:spMkLst>
            <pc:docMk/>
            <pc:sldMk cId="1933148056" sldId="1347"/>
            <ac:spMk id="5" creationId="{00000000-0000-0000-0000-000000000000}"/>
          </ac:spMkLst>
        </pc:spChg>
        <pc:spChg chg="mod">
          <ac:chgData name="Eboni Worley" userId="41724887-2c49-4131-8bae-2b689cc96fad" providerId="ADAL" clId="{F0782E11-9754-4DEE-9E5B-E4F154D86EA4}" dt="2023-09-25T19:15:36.452" v="996"/>
          <ac:spMkLst>
            <pc:docMk/>
            <pc:sldMk cId="1933148056" sldId="1347"/>
            <ac:spMk id="6" creationId="{00000000-0000-0000-0000-000000000000}"/>
          </ac:spMkLst>
        </pc:spChg>
        <pc:spChg chg="mod">
          <ac:chgData name="Eboni Worley" userId="41724887-2c49-4131-8bae-2b689cc96fad" providerId="ADAL" clId="{F0782E11-9754-4DEE-9E5B-E4F154D86EA4}" dt="2023-09-25T19:15:36.452" v="996"/>
          <ac:spMkLst>
            <pc:docMk/>
            <pc:sldMk cId="1933148056" sldId="1347"/>
            <ac:spMk id="21" creationId="{00000000-0000-0000-0000-000000000000}"/>
          </ac:spMkLst>
        </pc:spChg>
        <pc:spChg chg="mod">
          <ac:chgData name="Eboni Worley" userId="41724887-2c49-4131-8bae-2b689cc96fad" providerId="ADAL" clId="{F0782E11-9754-4DEE-9E5B-E4F154D86EA4}" dt="2023-09-25T19:15:36.452" v="996"/>
          <ac:spMkLst>
            <pc:docMk/>
            <pc:sldMk cId="1933148056" sldId="1347"/>
            <ac:spMk id="22" creationId="{00000000-0000-0000-0000-000000000000}"/>
          </ac:spMkLst>
        </pc:spChg>
        <pc:spChg chg="mod">
          <ac:chgData name="Eboni Worley" userId="41724887-2c49-4131-8bae-2b689cc96fad" providerId="ADAL" clId="{F0782E11-9754-4DEE-9E5B-E4F154D86EA4}" dt="2023-09-25T19:15:36.452" v="996"/>
          <ac:spMkLst>
            <pc:docMk/>
            <pc:sldMk cId="1933148056" sldId="1347"/>
            <ac:spMk id="27" creationId="{00000000-0000-0000-0000-000000000000}"/>
          </ac:spMkLst>
        </pc:spChg>
        <pc:spChg chg="mod">
          <ac:chgData name="Eboni Worley" userId="41724887-2c49-4131-8bae-2b689cc96fad" providerId="ADAL" clId="{F0782E11-9754-4DEE-9E5B-E4F154D86EA4}" dt="2023-09-25T19:15:36.452" v="996"/>
          <ac:spMkLst>
            <pc:docMk/>
            <pc:sldMk cId="1933148056" sldId="1347"/>
            <ac:spMk id="28" creationId="{00000000-0000-0000-0000-000000000000}"/>
          </ac:spMkLst>
        </pc:spChg>
        <pc:spChg chg="mod">
          <ac:chgData name="Eboni Worley" userId="41724887-2c49-4131-8bae-2b689cc96fad" providerId="ADAL" clId="{F0782E11-9754-4DEE-9E5B-E4F154D86EA4}" dt="2023-09-25T19:15:36.452" v="996"/>
          <ac:spMkLst>
            <pc:docMk/>
            <pc:sldMk cId="1933148056" sldId="1347"/>
            <ac:spMk id="29" creationId="{00000000-0000-0000-0000-000000000000}"/>
          </ac:spMkLst>
        </pc:spChg>
      </pc:sldChg>
      <pc:sldChg chg="modSp del">
        <pc:chgData name="Eboni Worley" userId="41724887-2c49-4131-8bae-2b689cc96fad" providerId="ADAL" clId="{F0782E11-9754-4DEE-9E5B-E4F154D86EA4}" dt="2023-09-25T19:21:49.665" v="1048" actId="47"/>
        <pc:sldMkLst>
          <pc:docMk/>
          <pc:sldMk cId="943822651" sldId="1348"/>
        </pc:sldMkLst>
        <pc:spChg chg="mod">
          <ac:chgData name="Eboni Worley" userId="41724887-2c49-4131-8bae-2b689cc96fad" providerId="ADAL" clId="{F0782E11-9754-4DEE-9E5B-E4F154D86EA4}" dt="2023-09-25T19:15:36.452" v="996"/>
          <ac:spMkLst>
            <pc:docMk/>
            <pc:sldMk cId="943822651" sldId="1348"/>
            <ac:spMk id="5" creationId="{00000000-0000-0000-0000-000000000000}"/>
          </ac:spMkLst>
        </pc:spChg>
        <pc:spChg chg="mod">
          <ac:chgData name="Eboni Worley" userId="41724887-2c49-4131-8bae-2b689cc96fad" providerId="ADAL" clId="{F0782E11-9754-4DEE-9E5B-E4F154D86EA4}" dt="2023-09-25T19:15:36.452" v="996"/>
          <ac:spMkLst>
            <pc:docMk/>
            <pc:sldMk cId="943822651" sldId="1348"/>
            <ac:spMk id="6" creationId="{00000000-0000-0000-0000-000000000000}"/>
          </ac:spMkLst>
        </pc:spChg>
        <pc:spChg chg="mod">
          <ac:chgData name="Eboni Worley" userId="41724887-2c49-4131-8bae-2b689cc96fad" providerId="ADAL" clId="{F0782E11-9754-4DEE-9E5B-E4F154D86EA4}" dt="2023-09-25T19:15:36.452" v="996"/>
          <ac:spMkLst>
            <pc:docMk/>
            <pc:sldMk cId="943822651" sldId="1348"/>
            <ac:spMk id="27" creationId="{00000000-0000-0000-0000-000000000000}"/>
          </ac:spMkLst>
        </pc:spChg>
        <pc:spChg chg="mod">
          <ac:chgData name="Eboni Worley" userId="41724887-2c49-4131-8bae-2b689cc96fad" providerId="ADAL" clId="{F0782E11-9754-4DEE-9E5B-E4F154D86EA4}" dt="2023-09-25T19:15:36.452" v="996"/>
          <ac:spMkLst>
            <pc:docMk/>
            <pc:sldMk cId="943822651" sldId="1348"/>
            <ac:spMk id="28" creationId="{00000000-0000-0000-0000-000000000000}"/>
          </ac:spMkLst>
        </pc:spChg>
        <pc:spChg chg="mod">
          <ac:chgData name="Eboni Worley" userId="41724887-2c49-4131-8bae-2b689cc96fad" providerId="ADAL" clId="{F0782E11-9754-4DEE-9E5B-E4F154D86EA4}" dt="2023-09-25T19:15:36.452" v="996"/>
          <ac:spMkLst>
            <pc:docMk/>
            <pc:sldMk cId="943822651" sldId="1348"/>
            <ac:spMk id="29" creationId="{00000000-0000-0000-0000-000000000000}"/>
          </ac:spMkLst>
        </pc:spChg>
        <pc:spChg chg="mod">
          <ac:chgData name="Eboni Worley" userId="41724887-2c49-4131-8bae-2b689cc96fad" providerId="ADAL" clId="{F0782E11-9754-4DEE-9E5B-E4F154D86EA4}" dt="2023-09-25T19:15:36.452" v="996"/>
          <ac:spMkLst>
            <pc:docMk/>
            <pc:sldMk cId="943822651" sldId="1348"/>
            <ac:spMk id="30" creationId="{00000000-0000-0000-0000-000000000000}"/>
          </ac:spMkLst>
        </pc:spChg>
        <pc:spChg chg="mod">
          <ac:chgData name="Eboni Worley" userId="41724887-2c49-4131-8bae-2b689cc96fad" providerId="ADAL" clId="{F0782E11-9754-4DEE-9E5B-E4F154D86EA4}" dt="2023-09-25T19:15:36.452" v="996"/>
          <ac:spMkLst>
            <pc:docMk/>
            <pc:sldMk cId="943822651" sldId="1348"/>
            <ac:spMk id="31" creationId="{00000000-0000-0000-0000-000000000000}"/>
          </ac:spMkLst>
        </pc:spChg>
        <pc:spChg chg="mod">
          <ac:chgData name="Eboni Worley" userId="41724887-2c49-4131-8bae-2b689cc96fad" providerId="ADAL" clId="{F0782E11-9754-4DEE-9E5B-E4F154D86EA4}" dt="2023-09-25T19:15:36.452" v="996"/>
          <ac:spMkLst>
            <pc:docMk/>
            <pc:sldMk cId="943822651" sldId="1348"/>
            <ac:spMk id="32" creationId="{00000000-0000-0000-0000-000000000000}"/>
          </ac:spMkLst>
        </pc:spChg>
        <pc:spChg chg="mod">
          <ac:chgData name="Eboni Worley" userId="41724887-2c49-4131-8bae-2b689cc96fad" providerId="ADAL" clId="{F0782E11-9754-4DEE-9E5B-E4F154D86EA4}" dt="2023-09-25T19:15:36.452" v="996"/>
          <ac:spMkLst>
            <pc:docMk/>
            <pc:sldMk cId="943822651" sldId="1348"/>
            <ac:spMk id="33" creationId="{00000000-0000-0000-0000-000000000000}"/>
          </ac:spMkLst>
        </pc:spChg>
        <pc:spChg chg="mod">
          <ac:chgData name="Eboni Worley" userId="41724887-2c49-4131-8bae-2b689cc96fad" providerId="ADAL" clId="{F0782E11-9754-4DEE-9E5B-E4F154D86EA4}" dt="2023-09-25T19:15:36.452" v="996"/>
          <ac:spMkLst>
            <pc:docMk/>
            <pc:sldMk cId="943822651" sldId="1348"/>
            <ac:spMk id="34" creationId="{00000000-0000-0000-0000-000000000000}"/>
          </ac:spMkLst>
        </pc:spChg>
        <pc:spChg chg="mod">
          <ac:chgData name="Eboni Worley" userId="41724887-2c49-4131-8bae-2b689cc96fad" providerId="ADAL" clId="{F0782E11-9754-4DEE-9E5B-E4F154D86EA4}" dt="2023-09-25T19:15:36.452" v="996"/>
          <ac:spMkLst>
            <pc:docMk/>
            <pc:sldMk cId="943822651" sldId="1348"/>
            <ac:spMk id="35" creationId="{00000000-0000-0000-0000-000000000000}"/>
          </ac:spMkLst>
        </pc:spChg>
        <pc:spChg chg="mod">
          <ac:chgData name="Eboni Worley" userId="41724887-2c49-4131-8bae-2b689cc96fad" providerId="ADAL" clId="{F0782E11-9754-4DEE-9E5B-E4F154D86EA4}" dt="2023-09-25T19:15:36.452" v="996"/>
          <ac:spMkLst>
            <pc:docMk/>
            <pc:sldMk cId="943822651" sldId="1348"/>
            <ac:spMk id="36" creationId="{00000000-0000-0000-0000-000000000000}"/>
          </ac:spMkLst>
        </pc:spChg>
        <pc:spChg chg="mod">
          <ac:chgData name="Eboni Worley" userId="41724887-2c49-4131-8bae-2b689cc96fad" providerId="ADAL" clId="{F0782E11-9754-4DEE-9E5B-E4F154D86EA4}" dt="2023-09-25T19:15:36.452" v="996"/>
          <ac:spMkLst>
            <pc:docMk/>
            <pc:sldMk cId="943822651" sldId="1348"/>
            <ac:spMk id="37" creationId="{00000000-0000-0000-0000-000000000000}"/>
          </ac:spMkLst>
        </pc:spChg>
      </pc:sldChg>
      <pc:sldChg chg="modSp del">
        <pc:chgData name="Eboni Worley" userId="41724887-2c49-4131-8bae-2b689cc96fad" providerId="ADAL" clId="{F0782E11-9754-4DEE-9E5B-E4F154D86EA4}" dt="2023-09-25T19:21:49.665" v="1048" actId="47"/>
        <pc:sldMkLst>
          <pc:docMk/>
          <pc:sldMk cId="178485793" sldId="1349"/>
        </pc:sldMkLst>
        <pc:spChg chg="mod">
          <ac:chgData name="Eboni Worley" userId="41724887-2c49-4131-8bae-2b689cc96fad" providerId="ADAL" clId="{F0782E11-9754-4DEE-9E5B-E4F154D86EA4}" dt="2023-09-25T19:15:36.452" v="996"/>
          <ac:spMkLst>
            <pc:docMk/>
            <pc:sldMk cId="178485793" sldId="1349"/>
            <ac:spMk id="5" creationId="{00000000-0000-0000-0000-000000000000}"/>
          </ac:spMkLst>
        </pc:spChg>
        <pc:spChg chg="mod">
          <ac:chgData name="Eboni Worley" userId="41724887-2c49-4131-8bae-2b689cc96fad" providerId="ADAL" clId="{F0782E11-9754-4DEE-9E5B-E4F154D86EA4}" dt="2023-09-25T19:15:36.452" v="996"/>
          <ac:spMkLst>
            <pc:docMk/>
            <pc:sldMk cId="178485793" sldId="1349"/>
            <ac:spMk id="12" creationId="{00000000-0000-0000-0000-000000000000}"/>
          </ac:spMkLst>
        </pc:spChg>
        <pc:spChg chg="mod">
          <ac:chgData name="Eboni Worley" userId="41724887-2c49-4131-8bae-2b689cc96fad" providerId="ADAL" clId="{F0782E11-9754-4DEE-9E5B-E4F154D86EA4}" dt="2023-09-25T19:15:36.452" v="996"/>
          <ac:spMkLst>
            <pc:docMk/>
            <pc:sldMk cId="178485793" sldId="1349"/>
            <ac:spMk id="14" creationId="{00000000-0000-0000-0000-000000000000}"/>
          </ac:spMkLst>
        </pc:spChg>
        <pc:spChg chg="mod">
          <ac:chgData name="Eboni Worley" userId="41724887-2c49-4131-8bae-2b689cc96fad" providerId="ADAL" clId="{F0782E11-9754-4DEE-9E5B-E4F154D86EA4}" dt="2023-09-25T19:15:36.452" v="996"/>
          <ac:spMkLst>
            <pc:docMk/>
            <pc:sldMk cId="178485793" sldId="1349"/>
            <ac:spMk id="18" creationId="{00000000-0000-0000-0000-000000000000}"/>
          </ac:spMkLst>
        </pc:spChg>
        <pc:spChg chg="mod">
          <ac:chgData name="Eboni Worley" userId="41724887-2c49-4131-8bae-2b689cc96fad" providerId="ADAL" clId="{F0782E11-9754-4DEE-9E5B-E4F154D86EA4}" dt="2023-09-25T19:15:36.452" v="996"/>
          <ac:spMkLst>
            <pc:docMk/>
            <pc:sldMk cId="178485793" sldId="1349"/>
            <ac:spMk id="19" creationId="{00000000-0000-0000-0000-000000000000}"/>
          </ac:spMkLst>
        </pc:spChg>
        <pc:spChg chg="mod">
          <ac:chgData name="Eboni Worley" userId="41724887-2c49-4131-8bae-2b689cc96fad" providerId="ADAL" clId="{F0782E11-9754-4DEE-9E5B-E4F154D86EA4}" dt="2023-09-25T19:15:36.452" v="996"/>
          <ac:spMkLst>
            <pc:docMk/>
            <pc:sldMk cId="178485793" sldId="1349"/>
            <ac:spMk id="28" creationId="{00000000-0000-0000-0000-000000000000}"/>
          </ac:spMkLst>
        </pc:spChg>
      </pc:sldChg>
      <pc:sldChg chg="del">
        <pc:chgData name="Eboni Worley" userId="41724887-2c49-4131-8bae-2b689cc96fad" providerId="ADAL" clId="{F0782E11-9754-4DEE-9E5B-E4F154D86EA4}" dt="2023-09-25T16:02:15.062" v="512" actId="47"/>
        <pc:sldMkLst>
          <pc:docMk/>
          <pc:sldMk cId="978560289" sldId="1368"/>
        </pc:sldMkLst>
      </pc:sldChg>
      <pc:sldChg chg="del">
        <pc:chgData name="Eboni Worley" userId="41724887-2c49-4131-8bae-2b689cc96fad" providerId="ADAL" clId="{F0782E11-9754-4DEE-9E5B-E4F154D86EA4}" dt="2023-09-25T16:02:15.062" v="512" actId="47"/>
        <pc:sldMkLst>
          <pc:docMk/>
          <pc:sldMk cId="644063958" sldId="1370"/>
        </pc:sldMkLst>
      </pc:sldChg>
      <pc:sldChg chg="modSp del">
        <pc:chgData name="Eboni Worley" userId="41724887-2c49-4131-8bae-2b689cc96fad" providerId="ADAL" clId="{F0782E11-9754-4DEE-9E5B-E4F154D86EA4}" dt="2023-09-25T19:21:55.751" v="1049" actId="47"/>
        <pc:sldMkLst>
          <pc:docMk/>
          <pc:sldMk cId="1273471123" sldId="1397"/>
        </pc:sldMkLst>
        <pc:spChg chg="mod">
          <ac:chgData name="Eboni Worley" userId="41724887-2c49-4131-8bae-2b689cc96fad" providerId="ADAL" clId="{F0782E11-9754-4DEE-9E5B-E4F154D86EA4}" dt="2023-09-25T19:15:36.452" v="996"/>
          <ac:spMkLst>
            <pc:docMk/>
            <pc:sldMk cId="1273471123" sldId="1397"/>
            <ac:spMk id="2" creationId="{00000000-0000-0000-0000-000000000000}"/>
          </ac:spMkLst>
        </pc:spChg>
        <pc:spChg chg="mod">
          <ac:chgData name="Eboni Worley" userId="41724887-2c49-4131-8bae-2b689cc96fad" providerId="ADAL" clId="{F0782E11-9754-4DEE-9E5B-E4F154D86EA4}" dt="2023-09-25T19:15:36.452" v="996"/>
          <ac:spMkLst>
            <pc:docMk/>
            <pc:sldMk cId="1273471123" sldId="1397"/>
            <ac:spMk id="3" creationId="{00000000-0000-0000-0000-000000000000}"/>
          </ac:spMkLst>
        </pc:spChg>
        <pc:spChg chg="mod">
          <ac:chgData name="Eboni Worley" userId="41724887-2c49-4131-8bae-2b689cc96fad" providerId="ADAL" clId="{F0782E11-9754-4DEE-9E5B-E4F154D86EA4}" dt="2023-09-25T19:15:36.452" v="996"/>
          <ac:spMkLst>
            <pc:docMk/>
            <pc:sldMk cId="1273471123" sldId="1397"/>
            <ac:spMk id="4" creationId="{00000000-0000-0000-0000-000000000000}"/>
          </ac:spMkLst>
        </pc:spChg>
        <pc:spChg chg="mod">
          <ac:chgData name="Eboni Worley" userId="41724887-2c49-4131-8bae-2b689cc96fad" providerId="ADAL" clId="{F0782E11-9754-4DEE-9E5B-E4F154D86EA4}" dt="2023-09-25T19:15:36.452" v="996"/>
          <ac:spMkLst>
            <pc:docMk/>
            <pc:sldMk cId="1273471123" sldId="1397"/>
            <ac:spMk id="5" creationId="{00000000-0000-0000-0000-000000000000}"/>
          </ac:spMkLst>
        </pc:spChg>
        <pc:spChg chg="mod">
          <ac:chgData name="Eboni Worley" userId="41724887-2c49-4131-8bae-2b689cc96fad" providerId="ADAL" clId="{F0782E11-9754-4DEE-9E5B-E4F154D86EA4}" dt="2023-09-25T19:15:36.452" v="996"/>
          <ac:spMkLst>
            <pc:docMk/>
            <pc:sldMk cId="1273471123" sldId="1397"/>
            <ac:spMk id="6" creationId="{00000000-0000-0000-0000-000000000000}"/>
          </ac:spMkLst>
        </pc:spChg>
        <pc:spChg chg="mod">
          <ac:chgData name="Eboni Worley" userId="41724887-2c49-4131-8bae-2b689cc96fad" providerId="ADAL" clId="{F0782E11-9754-4DEE-9E5B-E4F154D86EA4}" dt="2023-09-25T19:15:36.452" v="996"/>
          <ac:spMkLst>
            <pc:docMk/>
            <pc:sldMk cId="1273471123" sldId="1397"/>
            <ac:spMk id="7" creationId="{00000000-0000-0000-0000-000000000000}"/>
          </ac:spMkLst>
        </pc:spChg>
      </pc:sldChg>
      <pc:sldChg chg="add del">
        <pc:chgData name="Eboni Worley" userId="41724887-2c49-4131-8bae-2b689cc96fad" providerId="ADAL" clId="{F0782E11-9754-4DEE-9E5B-E4F154D86EA4}" dt="2023-09-25T16:01:04.716" v="507" actId="47"/>
        <pc:sldMkLst>
          <pc:docMk/>
          <pc:sldMk cId="756515012" sldId="1413"/>
        </pc:sldMkLst>
      </pc:sldChg>
      <pc:sldChg chg="add del">
        <pc:chgData name="Eboni Worley" userId="41724887-2c49-4131-8bae-2b689cc96fad" providerId="ADAL" clId="{F0782E11-9754-4DEE-9E5B-E4F154D86EA4}" dt="2023-09-25T16:01:04.716" v="507" actId="47"/>
        <pc:sldMkLst>
          <pc:docMk/>
          <pc:sldMk cId="934227648" sldId="1414"/>
        </pc:sldMkLst>
      </pc:sldChg>
      <pc:sldChg chg="add del">
        <pc:chgData name="Eboni Worley" userId="41724887-2c49-4131-8bae-2b689cc96fad" providerId="ADAL" clId="{F0782E11-9754-4DEE-9E5B-E4F154D86EA4}" dt="2023-09-25T16:01:46.034" v="511" actId="47"/>
        <pc:sldMkLst>
          <pc:docMk/>
          <pc:sldMk cId="838318097" sldId="1415"/>
        </pc:sldMkLst>
      </pc:sldChg>
      <pc:sldChg chg="del">
        <pc:chgData name="Eboni Worley" userId="41724887-2c49-4131-8bae-2b689cc96fad" providerId="ADAL" clId="{F0782E11-9754-4DEE-9E5B-E4F154D86EA4}" dt="2023-09-25T13:03:37.105" v="249" actId="47"/>
        <pc:sldMkLst>
          <pc:docMk/>
          <pc:sldMk cId="679839396" sldId="1422"/>
        </pc:sldMkLst>
      </pc:sldChg>
      <pc:sldChg chg="del">
        <pc:chgData name="Eboni Worley" userId="41724887-2c49-4131-8bae-2b689cc96fad" providerId="ADAL" clId="{F0782E11-9754-4DEE-9E5B-E4F154D86EA4}" dt="2023-09-25T15:58:16.968" v="492" actId="47"/>
        <pc:sldMkLst>
          <pc:docMk/>
          <pc:sldMk cId="1495462357" sldId="1430"/>
        </pc:sldMkLst>
      </pc:sldChg>
      <pc:sldChg chg="del">
        <pc:chgData name="Eboni Worley" userId="41724887-2c49-4131-8bae-2b689cc96fad" providerId="ADAL" clId="{F0782E11-9754-4DEE-9E5B-E4F154D86EA4}" dt="2023-09-25T15:58:16.490" v="491" actId="47"/>
        <pc:sldMkLst>
          <pc:docMk/>
          <pc:sldMk cId="1484224823" sldId="1431"/>
        </pc:sldMkLst>
      </pc:sldChg>
      <pc:sldChg chg="del">
        <pc:chgData name="Eboni Worley" userId="41724887-2c49-4131-8bae-2b689cc96fad" providerId="ADAL" clId="{F0782E11-9754-4DEE-9E5B-E4F154D86EA4}" dt="2023-09-25T15:58:16.259" v="490" actId="47"/>
        <pc:sldMkLst>
          <pc:docMk/>
          <pc:sldMk cId="697078377" sldId="1432"/>
        </pc:sldMkLst>
      </pc:sldChg>
      <pc:sldChg chg="del">
        <pc:chgData name="Eboni Worley" userId="41724887-2c49-4131-8bae-2b689cc96fad" providerId="ADAL" clId="{F0782E11-9754-4DEE-9E5B-E4F154D86EA4}" dt="2023-09-25T15:58:15.995" v="489" actId="47"/>
        <pc:sldMkLst>
          <pc:docMk/>
          <pc:sldMk cId="1228433483" sldId="1434"/>
        </pc:sldMkLst>
      </pc:sldChg>
      <pc:sldChg chg="del">
        <pc:chgData name="Eboni Worley" userId="41724887-2c49-4131-8bae-2b689cc96fad" providerId="ADAL" clId="{F0782E11-9754-4DEE-9E5B-E4F154D86EA4}" dt="2023-09-25T15:58:15.735" v="488" actId="47"/>
        <pc:sldMkLst>
          <pc:docMk/>
          <pc:sldMk cId="504284586" sldId="1435"/>
        </pc:sldMkLst>
      </pc:sldChg>
      <pc:sldChg chg="del">
        <pc:chgData name="Eboni Worley" userId="41724887-2c49-4131-8bae-2b689cc96fad" providerId="ADAL" clId="{F0782E11-9754-4DEE-9E5B-E4F154D86EA4}" dt="2023-09-25T15:58:15.288" v="486" actId="47"/>
        <pc:sldMkLst>
          <pc:docMk/>
          <pc:sldMk cId="902753698" sldId="1437"/>
        </pc:sldMkLst>
      </pc:sldChg>
      <pc:sldChg chg="del">
        <pc:chgData name="Eboni Worley" userId="41724887-2c49-4131-8bae-2b689cc96fad" providerId="ADAL" clId="{F0782E11-9754-4DEE-9E5B-E4F154D86EA4}" dt="2023-09-25T15:58:14.936" v="485" actId="47"/>
        <pc:sldMkLst>
          <pc:docMk/>
          <pc:sldMk cId="1583922790" sldId="1439"/>
        </pc:sldMkLst>
      </pc:sldChg>
      <pc:sldChg chg="del">
        <pc:chgData name="Eboni Worley" userId="41724887-2c49-4131-8bae-2b689cc96fad" providerId="ADAL" clId="{F0782E11-9754-4DEE-9E5B-E4F154D86EA4}" dt="2023-09-25T15:58:13.561" v="483" actId="47"/>
        <pc:sldMkLst>
          <pc:docMk/>
          <pc:sldMk cId="1638197389" sldId="1441"/>
        </pc:sldMkLst>
      </pc:sldChg>
      <pc:sldChg chg="del">
        <pc:chgData name="Eboni Worley" userId="41724887-2c49-4131-8bae-2b689cc96fad" providerId="ADAL" clId="{F0782E11-9754-4DEE-9E5B-E4F154D86EA4}" dt="2023-09-25T15:58:12.582" v="482" actId="47"/>
        <pc:sldMkLst>
          <pc:docMk/>
          <pc:sldMk cId="1972901490" sldId="1443"/>
        </pc:sldMkLst>
      </pc:sldChg>
      <pc:sldChg chg="del">
        <pc:chgData name="Eboni Worley" userId="41724887-2c49-4131-8bae-2b689cc96fad" providerId="ADAL" clId="{F0782E11-9754-4DEE-9E5B-E4F154D86EA4}" dt="2023-09-25T15:58:11.711" v="481" actId="47"/>
        <pc:sldMkLst>
          <pc:docMk/>
          <pc:sldMk cId="470206604" sldId="1444"/>
        </pc:sldMkLst>
      </pc:sldChg>
      <pc:sldChg chg="del">
        <pc:chgData name="Eboni Worley" userId="41724887-2c49-4131-8bae-2b689cc96fad" providerId="ADAL" clId="{F0782E11-9754-4DEE-9E5B-E4F154D86EA4}" dt="2023-09-25T15:58:07.861" v="480" actId="47"/>
        <pc:sldMkLst>
          <pc:docMk/>
          <pc:sldMk cId="1418347804" sldId="1445"/>
        </pc:sldMkLst>
      </pc:sldChg>
      <pc:sldChg chg="del">
        <pc:chgData name="Eboni Worley" userId="41724887-2c49-4131-8bae-2b689cc96fad" providerId="ADAL" clId="{F0782E11-9754-4DEE-9E5B-E4F154D86EA4}" dt="2023-09-25T15:58:06.532" v="479" actId="47"/>
        <pc:sldMkLst>
          <pc:docMk/>
          <pc:sldMk cId="2052730392" sldId="1446"/>
        </pc:sldMkLst>
      </pc:sldChg>
      <pc:sldChg chg="del">
        <pc:chgData name="Eboni Worley" userId="41724887-2c49-4131-8bae-2b689cc96fad" providerId="ADAL" clId="{F0782E11-9754-4DEE-9E5B-E4F154D86EA4}" dt="2023-09-25T15:57:30.333" v="478" actId="47"/>
        <pc:sldMkLst>
          <pc:docMk/>
          <pc:sldMk cId="897507703" sldId="1447"/>
        </pc:sldMkLst>
      </pc:sldChg>
      <pc:sldChg chg="del">
        <pc:chgData name="Eboni Worley" userId="41724887-2c49-4131-8bae-2b689cc96fad" providerId="ADAL" clId="{F0782E11-9754-4DEE-9E5B-E4F154D86EA4}" dt="2023-09-25T15:57:29.444" v="477" actId="47"/>
        <pc:sldMkLst>
          <pc:docMk/>
          <pc:sldMk cId="202021881" sldId="1448"/>
        </pc:sldMkLst>
      </pc:sldChg>
      <pc:sldChg chg="del">
        <pc:chgData name="Eboni Worley" userId="41724887-2c49-4131-8bae-2b689cc96fad" providerId="ADAL" clId="{F0782E11-9754-4DEE-9E5B-E4F154D86EA4}" dt="2023-09-25T15:57:26.161" v="476" actId="47"/>
        <pc:sldMkLst>
          <pc:docMk/>
          <pc:sldMk cId="823048752" sldId="1449"/>
        </pc:sldMkLst>
      </pc:sldChg>
      <pc:sldChg chg="del">
        <pc:chgData name="Eboni Worley" userId="41724887-2c49-4131-8bae-2b689cc96fad" providerId="ADAL" clId="{F0782E11-9754-4DEE-9E5B-E4F154D86EA4}" dt="2023-09-25T15:57:25.578" v="475" actId="47"/>
        <pc:sldMkLst>
          <pc:docMk/>
          <pc:sldMk cId="799021484" sldId="1450"/>
        </pc:sldMkLst>
      </pc:sldChg>
      <pc:sldChg chg="del">
        <pc:chgData name="Eboni Worley" userId="41724887-2c49-4131-8bae-2b689cc96fad" providerId="ADAL" clId="{F0782E11-9754-4DEE-9E5B-E4F154D86EA4}" dt="2023-09-25T15:57:24.867" v="474" actId="47"/>
        <pc:sldMkLst>
          <pc:docMk/>
          <pc:sldMk cId="1469373370" sldId="1451"/>
        </pc:sldMkLst>
      </pc:sldChg>
      <pc:sldChg chg="del">
        <pc:chgData name="Eboni Worley" userId="41724887-2c49-4131-8bae-2b689cc96fad" providerId="ADAL" clId="{F0782E11-9754-4DEE-9E5B-E4F154D86EA4}" dt="2023-09-25T15:57:24.166" v="473" actId="47"/>
        <pc:sldMkLst>
          <pc:docMk/>
          <pc:sldMk cId="261422739" sldId="1452"/>
        </pc:sldMkLst>
      </pc:sldChg>
      <pc:sldChg chg="del">
        <pc:chgData name="Eboni Worley" userId="41724887-2c49-4131-8bae-2b689cc96fad" providerId="ADAL" clId="{F0782E11-9754-4DEE-9E5B-E4F154D86EA4}" dt="2023-09-25T15:57:23.946" v="472" actId="47"/>
        <pc:sldMkLst>
          <pc:docMk/>
          <pc:sldMk cId="1843374715" sldId="1453"/>
        </pc:sldMkLst>
      </pc:sldChg>
      <pc:sldChg chg="del">
        <pc:chgData name="Eboni Worley" userId="41724887-2c49-4131-8bae-2b689cc96fad" providerId="ADAL" clId="{F0782E11-9754-4DEE-9E5B-E4F154D86EA4}" dt="2023-09-25T15:57:23.723" v="471" actId="47"/>
        <pc:sldMkLst>
          <pc:docMk/>
          <pc:sldMk cId="1567962531" sldId="1454"/>
        </pc:sldMkLst>
      </pc:sldChg>
      <pc:sldChg chg="del">
        <pc:chgData name="Eboni Worley" userId="41724887-2c49-4131-8bae-2b689cc96fad" providerId="ADAL" clId="{F0782E11-9754-4DEE-9E5B-E4F154D86EA4}" dt="2023-09-25T15:57:23.498" v="470" actId="47"/>
        <pc:sldMkLst>
          <pc:docMk/>
          <pc:sldMk cId="1490730411" sldId="1456"/>
        </pc:sldMkLst>
      </pc:sldChg>
      <pc:sldChg chg="del">
        <pc:chgData name="Eboni Worley" userId="41724887-2c49-4131-8bae-2b689cc96fad" providerId="ADAL" clId="{F0782E11-9754-4DEE-9E5B-E4F154D86EA4}" dt="2023-09-25T15:57:23.203" v="469" actId="47"/>
        <pc:sldMkLst>
          <pc:docMk/>
          <pc:sldMk cId="1433333185" sldId="1458"/>
        </pc:sldMkLst>
      </pc:sldChg>
      <pc:sldChg chg="del">
        <pc:chgData name="Eboni Worley" userId="41724887-2c49-4131-8bae-2b689cc96fad" providerId="ADAL" clId="{F0782E11-9754-4DEE-9E5B-E4F154D86EA4}" dt="2023-09-25T15:57:22.677" v="468" actId="47"/>
        <pc:sldMkLst>
          <pc:docMk/>
          <pc:sldMk cId="1776183093" sldId="1459"/>
        </pc:sldMkLst>
      </pc:sldChg>
      <pc:sldChg chg="del">
        <pc:chgData name="Eboni Worley" userId="41724887-2c49-4131-8bae-2b689cc96fad" providerId="ADAL" clId="{F0782E11-9754-4DEE-9E5B-E4F154D86EA4}" dt="2023-09-25T15:57:19.634" v="467" actId="47"/>
        <pc:sldMkLst>
          <pc:docMk/>
          <pc:sldMk cId="1985671171" sldId="1461"/>
        </pc:sldMkLst>
      </pc:sldChg>
      <pc:sldChg chg="del">
        <pc:chgData name="Eboni Worley" userId="41724887-2c49-4131-8bae-2b689cc96fad" providerId="ADAL" clId="{F0782E11-9754-4DEE-9E5B-E4F154D86EA4}" dt="2023-09-25T15:58:15.538" v="487" actId="47"/>
        <pc:sldMkLst>
          <pc:docMk/>
          <pc:sldMk cId="1591208218" sldId="1462"/>
        </pc:sldMkLst>
      </pc:sldChg>
      <pc:sldChg chg="modSp mod">
        <pc:chgData name="Eboni Worley" userId="41724887-2c49-4131-8bae-2b689cc96fad" providerId="ADAL" clId="{F0782E11-9754-4DEE-9E5B-E4F154D86EA4}" dt="2023-09-25T19:15:36.452" v="996"/>
        <pc:sldMkLst>
          <pc:docMk/>
          <pc:sldMk cId="917565575" sldId="1464"/>
        </pc:sldMkLst>
        <pc:spChg chg="mod">
          <ac:chgData name="Eboni Worley" userId="41724887-2c49-4131-8bae-2b689cc96fad" providerId="ADAL" clId="{F0782E11-9754-4DEE-9E5B-E4F154D86EA4}" dt="2023-09-25T19:15:36.452" v="996"/>
          <ac:spMkLst>
            <pc:docMk/>
            <pc:sldMk cId="917565575" sldId="1464"/>
            <ac:spMk id="2" creationId="{00000000-0000-0000-0000-000000000000}"/>
          </ac:spMkLst>
        </pc:spChg>
        <pc:spChg chg="mod">
          <ac:chgData name="Eboni Worley" userId="41724887-2c49-4131-8bae-2b689cc96fad" providerId="ADAL" clId="{F0782E11-9754-4DEE-9E5B-E4F154D86EA4}" dt="2023-09-25T19:15:36.452" v="996"/>
          <ac:spMkLst>
            <pc:docMk/>
            <pc:sldMk cId="917565575" sldId="1464"/>
            <ac:spMk id="3" creationId="{00000000-0000-0000-0000-000000000000}"/>
          </ac:spMkLst>
        </pc:spChg>
        <pc:spChg chg="mod">
          <ac:chgData name="Eboni Worley" userId="41724887-2c49-4131-8bae-2b689cc96fad" providerId="ADAL" clId="{F0782E11-9754-4DEE-9E5B-E4F154D86EA4}" dt="2023-09-25T19:15:36.452" v="996"/>
          <ac:spMkLst>
            <pc:docMk/>
            <pc:sldMk cId="917565575" sldId="1464"/>
            <ac:spMk id="4" creationId="{00000000-0000-0000-0000-000000000000}"/>
          </ac:spMkLst>
        </pc:spChg>
      </pc:sldChg>
      <pc:sldChg chg="add del">
        <pc:chgData name="Eboni Worley" userId="41724887-2c49-4131-8bae-2b689cc96fad" providerId="ADAL" clId="{F0782E11-9754-4DEE-9E5B-E4F154D86EA4}" dt="2023-09-25T16:01:33.554" v="510" actId="47"/>
        <pc:sldMkLst>
          <pc:docMk/>
          <pc:sldMk cId="3358150905" sldId="1467"/>
        </pc:sldMkLst>
      </pc:sldChg>
      <pc:sldChg chg="del">
        <pc:chgData name="Eboni Worley" userId="41724887-2c49-4131-8bae-2b689cc96fad" providerId="ADAL" clId="{F0782E11-9754-4DEE-9E5B-E4F154D86EA4}" dt="2023-09-25T15:58:14.307" v="484" actId="47"/>
        <pc:sldMkLst>
          <pc:docMk/>
          <pc:sldMk cId="2993115907" sldId="1471"/>
        </pc:sldMkLst>
      </pc:sldChg>
      <pc:sldChg chg="del">
        <pc:chgData name="Eboni Worley" userId="41724887-2c49-4131-8bae-2b689cc96fad" providerId="ADAL" clId="{F0782E11-9754-4DEE-9E5B-E4F154D86EA4}" dt="2023-09-25T15:58:18.902" v="493" actId="47"/>
        <pc:sldMkLst>
          <pc:docMk/>
          <pc:sldMk cId="3784976625" sldId="1473"/>
        </pc:sldMkLst>
      </pc:sldChg>
      <pc:sldChg chg="add del">
        <pc:chgData name="Eboni Worley" userId="41724887-2c49-4131-8bae-2b689cc96fad" providerId="ADAL" clId="{F0782E11-9754-4DEE-9E5B-E4F154D86EA4}" dt="2023-09-25T16:01:04.716" v="507" actId="47"/>
        <pc:sldMkLst>
          <pc:docMk/>
          <pc:sldMk cId="657957151" sldId="1476"/>
        </pc:sldMkLst>
      </pc:sldChg>
      <pc:sldChg chg="add del">
        <pc:chgData name="Eboni Worley" userId="41724887-2c49-4131-8bae-2b689cc96fad" providerId="ADAL" clId="{F0782E11-9754-4DEE-9E5B-E4F154D86EA4}" dt="2023-09-25T16:01:04.716" v="507" actId="47"/>
        <pc:sldMkLst>
          <pc:docMk/>
          <pc:sldMk cId="1838580667" sldId="1477"/>
        </pc:sldMkLst>
      </pc:sldChg>
      <pc:sldChg chg="addSp delSp modSp add mod modClrScheme chgLayout">
        <pc:chgData name="Eboni Worley" userId="41724887-2c49-4131-8bae-2b689cc96fad" providerId="ADAL" clId="{F0782E11-9754-4DEE-9E5B-E4F154D86EA4}" dt="2023-09-25T19:15:36.452" v="996"/>
        <pc:sldMkLst>
          <pc:docMk/>
          <pc:sldMk cId="1120158209" sldId="1478"/>
        </pc:sldMkLst>
        <pc:spChg chg="mod">
          <ac:chgData name="Eboni Worley" userId="41724887-2c49-4131-8bae-2b689cc96fad" providerId="ADAL" clId="{F0782E11-9754-4DEE-9E5B-E4F154D86EA4}" dt="2023-09-25T19:15:36.452" v="996"/>
          <ac:spMkLst>
            <pc:docMk/>
            <pc:sldMk cId="1120158209" sldId="1478"/>
            <ac:spMk id="2" creationId="{00000000-0000-0000-0000-000000000000}"/>
          </ac:spMkLst>
        </pc:spChg>
        <pc:spChg chg="add del">
          <ac:chgData name="Eboni Worley" userId="41724887-2c49-4131-8bae-2b689cc96fad" providerId="ADAL" clId="{F0782E11-9754-4DEE-9E5B-E4F154D86EA4}" dt="2023-09-25T16:29:34.334" v="744" actId="478"/>
          <ac:spMkLst>
            <pc:docMk/>
            <pc:sldMk cId="1120158209" sldId="1478"/>
            <ac:spMk id="3" creationId="{00000000-0000-0000-0000-000000000000}"/>
          </ac:spMkLst>
        </pc:spChg>
        <pc:spChg chg="mod">
          <ac:chgData name="Eboni Worley" userId="41724887-2c49-4131-8bae-2b689cc96fad" providerId="ADAL" clId="{F0782E11-9754-4DEE-9E5B-E4F154D86EA4}" dt="2023-09-25T19:15:36.452" v="996"/>
          <ac:spMkLst>
            <pc:docMk/>
            <pc:sldMk cId="1120158209" sldId="1478"/>
            <ac:spMk id="4" creationId="{00000000-0000-0000-0000-000000000000}"/>
          </ac:spMkLst>
        </pc:spChg>
        <pc:spChg chg="add del mod">
          <ac:chgData name="Eboni Worley" userId="41724887-2c49-4131-8bae-2b689cc96fad" providerId="ADAL" clId="{F0782E11-9754-4DEE-9E5B-E4F154D86EA4}" dt="2023-09-25T16:13:59.492" v="675" actId="26606"/>
          <ac:spMkLst>
            <pc:docMk/>
            <pc:sldMk cId="1120158209" sldId="1478"/>
            <ac:spMk id="9" creationId="{609E56E0-24F0-2C03-E0DB-330AB4099F23}"/>
          </ac:spMkLst>
        </pc:spChg>
        <pc:spChg chg="add del mod">
          <ac:chgData name="Eboni Worley" userId="41724887-2c49-4131-8bae-2b689cc96fad" providerId="ADAL" clId="{F0782E11-9754-4DEE-9E5B-E4F154D86EA4}" dt="2023-09-25T16:13:59.492" v="675" actId="26606"/>
          <ac:spMkLst>
            <pc:docMk/>
            <pc:sldMk cId="1120158209" sldId="1478"/>
            <ac:spMk id="11" creationId="{B51D24DA-7438-71F4-31E2-3AAC944FFB46}"/>
          </ac:spMkLst>
        </pc:spChg>
      </pc:sldChg>
      <pc:sldChg chg="add del">
        <pc:chgData name="Eboni Worley" userId="41724887-2c49-4131-8bae-2b689cc96fad" providerId="ADAL" clId="{F0782E11-9754-4DEE-9E5B-E4F154D86EA4}" dt="2023-09-22T20:17:55.156" v="104"/>
        <pc:sldMkLst>
          <pc:docMk/>
          <pc:sldMk cId="1276580056" sldId="1478"/>
        </pc:sldMkLst>
      </pc:sldChg>
      <pc:sldChg chg="addSp delSp modSp new add del mod">
        <pc:chgData name="Eboni Worley" userId="41724887-2c49-4131-8bae-2b689cc96fad" providerId="ADAL" clId="{F0782E11-9754-4DEE-9E5B-E4F154D86EA4}" dt="2023-09-25T19:15:36.452" v="996"/>
        <pc:sldMkLst>
          <pc:docMk/>
          <pc:sldMk cId="220787011" sldId="1479"/>
        </pc:sldMkLst>
        <pc:spChg chg="mod">
          <ac:chgData name="Eboni Worley" userId="41724887-2c49-4131-8bae-2b689cc96fad" providerId="ADAL" clId="{F0782E11-9754-4DEE-9E5B-E4F154D86EA4}" dt="2023-09-25T19:15:36.452" v="996"/>
          <ac:spMkLst>
            <pc:docMk/>
            <pc:sldMk cId="220787011" sldId="1479"/>
            <ac:spMk id="2" creationId="{A6FC1A7F-7520-2FDD-4E6B-ABBB4C831280}"/>
          </ac:spMkLst>
        </pc:spChg>
        <pc:spChg chg="del">
          <ac:chgData name="Eboni Worley" userId="41724887-2c49-4131-8bae-2b689cc96fad" providerId="ADAL" clId="{F0782E11-9754-4DEE-9E5B-E4F154D86EA4}" dt="2023-09-25T13:07:42.686" v="304"/>
          <ac:spMkLst>
            <pc:docMk/>
            <pc:sldMk cId="220787011" sldId="1479"/>
            <ac:spMk id="3" creationId="{97377F5A-7FD4-ED52-2673-86C700AACAD4}"/>
          </ac:spMkLst>
        </pc:spChg>
        <pc:spChg chg="mod">
          <ac:chgData name="Eboni Worley" userId="41724887-2c49-4131-8bae-2b689cc96fad" providerId="ADAL" clId="{F0782E11-9754-4DEE-9E5B-E4F154D86EA4}" dt="2023-09-25T19:15:36.452" v="996"/>
          <ac:spMkLst>
            <pc:docMk/>
            <pc:sldMk cId="220787011" sldId="1479"/>
            <ac:spMk id="4" creationId="{8AAC35D0-8365-6829-EDDD-33B2D2D0126F}"/>
          </ac:spMkLst>
        </pc:spChg>
        <pc:spChg chg="mod">
          <ac:chgData name="Eboni Worley" userId="41724887-2c49-4131-8bae-2b689cc96fad" providerId="ADAL" clId="{F0782E11-9754-4DEE-9E5B-E4F154D86EA4}" dt="2023-09-25T19:15:36.452" v="996"/>
          <ac:spMkLst>
            <pc:docMk/>
            <pc:sldMk cId="220787011" sldId="1479"/>
            <ac:spMk id="5" creationId="{EBD81B9F-AF81-685B-2ED3-EB93811C3D16}"/>
          </ac:spMkLst>
        </pc:spChg>
        <pc:picChg chg="add mod">
          <ac:chgData name="Eboni Worley" userId="41724887-2c49-4131-8bae-2b689cc96fad" providerId="ADAL" clId="{F0782E11-9754-4DEE-9E5B-E4F154D86EA4}" dt="2023-09-25T19:15:36.452" v="996"/>
          <ac:picMkLst>
            <pc:docMk/>
            <pc:sldMk cId="220787011" sldId="1479"/>
            <ac:picMk id="1026" creationId="{9888FC9B-CD5C-FFA5-408E-3DACA2F4CA77}"/>
          </ac:picMkLst>
        </pc:picChg>
      </pc:sldChg>
      <pc:sldChg chg="new del">
        <pc:chgData name="Eboni Worley" userId="41724887-2c49-4131-8bae-2b689cc96fad" providerId="ADAL" clId="{F0782E11-9754-4DEE-9E5B-E4F154D86EA4}" dt="2023-09-22T20:19:26.234" v="154" actId="2696"/>
        <pc:sldMkLst>
          <pc:docMk/>
          <pc:sldMk cId="780520779" sldId="1479"/>
        </pc:sldMkLst>
      </pc:sldChg>
      <pc:sldChg chg="delSp modSp add mod ord">
        <pc:chgData name="Eboni Worley" userId="41724887-2c49-4131-8bae-2b689cc96fad" providerId="ADAL" clId="{F0782E11-9754-4DEE-9E5B-E4F154D86EA4}" dt="2023-09-25T19:15:36.452" v="996"/>
        <pc:sldMkLst>
          <pc:docMk/>
          <pc:sldMk cId="1013754645" sldId="1480"/>
        </pc:sldMkLst>
        <pc:spChg chg="mod">
          <ac:chgData name="Eboni Worley" userId="41724887-2c49-4131-8bae-2b689cc96fad" providerId="ADAL" clId="{F0782E11-9754-4DEE-9E5B-E4F154D86EA4}" dt="2023-09-25T19:15:36.452" v="996"/>
          <ac:spMkLst>
            <pc:docMk/>
            <pc:sldMk cId="1013754645" sldId="1480"/>
            <ac:spMk id="2" creationId="{00000000-0000-0000-0000-000000000000}"/>
          </ac:spMkLst>
        </pc:spChg>
        <pc:spChg chg="del">
          <ac:chgData name="Eboni Worley" userId="41724887-2c49-4131-8bae-2b689cc96fad" providerId="ADAL" clId="{F0782E11-9754-4DEE-9E5B-E4F154D86EA4}" dt="2023-09-25T16:39:19.998" v="745" actId="478"/>
          <ac:spMkLst>
            <pc:docMk/>
            <pc:sldMk cId="1013754645" sldId="1480"/>
            <ac:spMk id="3" creationId="{00000000-0000-0000-0000-000000000000}"/>
          </ac:spMkLst>
        </pc:spChg>
        <pc:spChg chg="mod">
          <ac:chgData name="Eboni Worley" userId="41724887-2c49-4131-8bae-2b689cc96fad" providerId="ADAL" clId="{F0782E11-9754-4DEE-9E5B-E4F154D86EA4}" dt="2023-09-25T19:15:36.452" v="996"/>
          <ac:spMkLst>
            <pc:docMk/>
            <pc:sldMk cId="1013754645" sldId="1480"/>
            <ac:spMk id="4" creationId="{00000000-0000-0000-0000-000000000000}"/>
          </ac:spMkLst>
        </pc:spChg>
      </pc:sldChg>
      <pc:sldChg chg="addSp modSp new del mod">
        <pc:chgData name="Eboni Worley" userId="41724887-2c49-4131-8bae-2b689cc96fad" providerId="ADAL" clId="{F0782E11-9754-4DEE-9E5B-E4F154D86EA4}" dt="2023-09-25T15:57:08.173" v="465" actId="47"/>
        <pc:sldMkLst>
          <pc:docMk/>
          <pc:sldMk cId="4059540612" sldId="1480"/>
        </pc:sldMkLst>
        <pc:spChg chg="add mod">
          <ac:chgData name="Eboni Worley" userId="41724887-2c49-4131-8bae-2b689cc96fad" providerId="ADAL" clId="{F0782E11-9754-4DEE-9E5B-E4F154D86EA4}" dt="2023-09-25T13:10:40.379" v="404" actId="1076"/>
          <ac:spMkLst>
            <pc:docMk/>
            <pc:sldMk cId="4059540612" sldId="1480"/>
            <ac:spMk id="4" creationId="{C4FA57AB-81CA-A0E1-B3A6-03E098D34344}"/>
          </ac:spMkLst>
        </pc:spChg>
        <pc:spChg chg="add mod">
          <ac:chgData name="Eboni Worley" userId="41724887-2c49-4131-8bae-2b689cc96fad" providerId="ADAL" clId="{F0782E11-9754-4DEE-9E5B-E4F154D86EA4}" dt="2023-09-25T13:11:43.834" v="428" actId="1076"/>
          <ac:spMkLst>
            <pc:docMk/>
            <pc:sldMk cId="4059540612" sldId="1480"/>
            <ac:spMk id="6" creationId="{6763E843-61CC-E25E-A4DB-D62E5F1CD6DF}"/>
          </ac:spMkLst>
        </pc:spChg>
        <pc:spChg chg="add mod">
          <ac:chgData name="Eboni Worley" userId="41724887-2c49-4131-8bae-2b689cc96fad" providerId="ADAL" clId="{F0782E11-9754-4DEE-9E5B-E4F154D86EA4}" dt="2023-09-25T13:11:58.467" v="429"/>
          <ac:spMkLst>
            <pc:docMk/>
            <pc:sldMk cId="4059540612" sldId="1480"/>
            <ac:spMk id="7" creationId="{9FA90905-A9A2-7321-E6F4-8396B5B22878}"/>
          </ac:spMkLst>
        </pc:spChg>
        <pc:spChg chg="add mod">
          <ac:chgData name="Eboni Worley" userId="41724887-2c49-4131-8bae-2b689cc96fad" providerId="ADAL" clId="{F0782E11-9754-4DEE-9E5B-E4F154D86EA4}" dt="2023-09-25T13:11:58.467" v="429"/>
          <ac:spMkLst>
            <pc:docMk/>
            <pc:sldMk cId="4059540612" sldId="1480"/>
            <ac:spMk id="8" creationId="{DCCCF37A-4D35-2C93-4AC8-B8B4E5FF1E6B}"/>
          </ac:spMkLst>
        </pc:spChg>
        <pc:spChg chg="add mod">
          <ac:chgData name="Eboni Worley" userId="41724887-2c49-4131-8bae-2b689cc96fad" providerId="ADAL" clId="{F0782E11-9754-4DEE-9E5B-E4F154D86EA4}" dt="2023-09-25T13:11:58.467" v="429"/>
          <ac:spMkLst>
            <pc:docMk/>
            <pc:sldMk cId="4059540612" sldId="1480"/>
            <ac:spMk id="9" creationId="{3A8AF777-ECCD-E266-0E20-3C5EE61CA54B}"/>
          </ac:spMkLst>
        </pc:spChg>
        <pc:spChg chg="add mod">
          <ac:chgData name="Eboni Worley" userId="41724887-2c49-4131-8bae-2b689cc96fad" providerId="ADAL" clId="{F0782E11-9754-4DEE-9E5B-E4F154D86EA4}" dt="2023-09-25T13:11:58.467" v="429"/>
          <ac:spMkLst>
            <pc:docMk/>
            <pc:sldMk cId="4059540612" sldId="1480"/>
            <ac:spMk id="10" creationId="{5AFD504B-011A-89DD-8D8E-2CFBAC1C7D38}"/>
          </ac:spMkLst>
        </pc:spChg>
        <pc:spChg chg="add mod">
          <ac:chgData name="Eboni Worley" userId="41724887-2c49-4131-8bae-2b689cc96fad" providerId="ADAL" clId="{F0782E11-9754-4DEE-9E5B-E4F154D86EA4}" dt="2023-09-25T13:11:58.467" v="429"/>
          <ac:spMkLst>
            <pc:docMk/>
            <pc:sldMk cId="4059540612" sldId="1480"/>
            <ac:spMk id="11" creationId="{D92A71F8-76DE-EAF8-8D3A-1E510B18CB77}"/>
          </ac:spMkLst>
        </pc:spChg>
        <pc:spChg chg="add mod">
          <ac:chgData name="Eboni Worley" userId="41724887-2c49-4131-8bae-2b689cc96fad" providerId="ADAL" clId="{F0782E11-9754-4DEE-9E5B-E4F154D86EA4}" dt="2023-09-25T13:11:58.467" v="429"/>
          <ac:spMkLst>
            <pc:docMk/>
            <pc:sldMk cId="4059540612" sldId="1480"/>
            <ac:spMk id="12" creationId="{125CB691-4CB9-0F20-6743-77346DF36BB1}"/>
          </ac:spMkLst>
        </pc:spChg>
      </pc:sldChg>
      <pc:sldChg chg="addSp delSp modSp add mod ord">
        <pc:chgData name="Eboni Worley" userId="41724887-2c49-4131-8bae-2b689cc96fad" providerId="ADAL" clId="{F0782E11-9754-4DEE-9E5B-E4F154D86EA4}" dt="2023-09-25T19:15:36.452" v="996"/>
        <pc:sldMkLst>
          <pc:docMk/>
          <pc:sldMk cId="653808179" sldId="1481"/>
        </pc:sldMkLst>
        <pc:spChg chg="mod">
          <ac:chgData name="Eboni Worley" userId="41724887-2c49-4131-8bae-2b689cc96fad" providerId="ADAL" clId="{F0782E11-9754-4DEE-9E5B-E4F154D86EA4}" dt="2023-09-25T16:07:02.773" v="583" actId="20577"/>
          <ac:spMkLst>
            <pc:docMk/>
            <pc:sldMk cId="653808179" sldId="1481"/>
            <ac:spMk id="2" creationId="{00000000-0000-0000-0000-000000000000}"/>
          </ac:spMkLst>
        </pc:spChg>
        <pc:spChg chg="del mod">
          <ac:chgData name="Eboni Worley" userId="41724887-2c49-4131-8bae-2b689cc96fad" providerId="ADAL" clId="{F0782E11-9754-4DEE-9E5B-E4F154D86EA4}" dt="2023-09-25T16:05:36.663" v="559"/>
          <ac:spMkLst>
            <pc:docMk/>
            <pc:sldMk cId="653808179" sldId="1481"/>
            <ac:spMk id="3" creationId="{00000000-0000-0000-0000-000000000000}"/>
          </ac:spMkLst>
        </pc:spChg>
        <pc:spChg chg="mod">
          <ac:chgData name="Eboni Worley" userId="41724887-2c49-4131-8bae-2b689cc96fad" providerId="ADAL" clId="{F0782E11-9754-4DEE-9E5B-E4F154D86EA4}" dt="2023-09-25T19:15:36.452" v="996"/>
          <ac:spMkLst>
            <pc:docMk/>
            <pc:sldMk cId="653808179" sldId="1481"/>
            <ac:spMk id="4" creationId="{00000000-0000-0000-0000-000000000000}"/>
          </ac:spMkLst>
        </pc:spChg>
        <pc:spChg chg="add mod">
          <ac:chgData name="Eboni Worley" userId="41724887-2c49-4131-8bae-2b689cc96fad" providerId="ADAL" clId="{F0782E11-9754-4DEE-9E5B-E4F154D86EA4}" dt="2023-09-25T16:10:10.791" v="598" actId="207"/>
          <ac:spMkLst>
            <pc:docMk/>
            <pc:sldMk cId="653808179" sldId="1481"/>
            <ac:spMk id="6" creationId="{B328CFD8-6C9F-B1F5-FBDB-2BCB07570587}"/>
          </ac:spMkLst>
        </pc:spChg>
        <pc:spChg chg="add mod">
          <ac:chgData name="Eboni Worley" userId="41724887-2c49-4131-8bae-2b689cc96fad" providerId="ADAL" clId="{F0782E11-9754-4DEE-9E5B-E4F154D86EA4}" dt="2023-09-25T16:09:35.870" v="593" actId="207"/>
          <ac:spMkLst>
            <pc:docMk/>
            <pc:sldMk cId="653808179" sldId="1481"/>
            <ac:spMk id="9" creationId="{79CA7D72-9217-A753-5574-33DF98CB2A36}"/>
          </ac:spMkLst>
        </pc:spChg>
        <pc:graphicFrameChg chg="add mod modGraphic">
          <ac:chgData name="Eboni Worley" userId="41724887-2c49-4131-8bae-2b689cc96fad" providerId="ADAL" clId="{F0782E11-9754-4DEE-9E5B-E4F154D86EA4}" dt="2023-09-25T16:09:49.341" v="597" actId="14100"/>
          <ac:graphicFrameMkLst>
            <pc:docMk/>
            <pc:sldMk cId="653808179" sldId="1481"/>
            <ac:graphicFrameMk id="5" creationId="{59F39D8A-926F-1359-9FF7-7C1AF49B8051}"/>
          </ac:graphicFrameMkLst>
        </pc:graphicFrameChg>
        <pc:graphicFrameChg chg="add mod modGraphic">
          <ac:chgData name="Eboni Worley" userId="41724887-2c49-4131-8bae-2b689cc96fad" providerId="ADAL" clId="{F0782E11-9754-4DEE-9E5B-E4F154D86EA4}" dt="2023-09-25T16:09:39.491" v="594" actId="207"/>
          <ac:graphicFrameMkLst>
            <pc:docMk/>
            <pc:sldMk cId="653808179" sldId="1481"/>
            <ac:graphicFrameMk id="8" creationId="{2BA7BEC5-8C76-E5C7-1413-A610EFBD4C4F}"/>
          </ac:graphicFrameMkLst>
        </pc:graphicFrameChg>
        <pc:picChg chg="add mod">
          <ac:chgData name="Eboni Worley" userId="41724887-2c49-4131-8bae-2b689cc96fad" providerId="ADAL" clId="{F0782E11-9754-4DEE-9E5B-E4F154D86EA4}" dt="2023-09-25T16:08:53.621" v="589" actId="1076"/>
          <ac:picMkLst>
            <pc:docMk/>
            <pc:sldMk cId="653808179" sldId="1481"/>
            <ac:picMk id="7" creationId="{D1BCBD59-C3BA-92B0-D3F5-7B8FBEDC49F4}"/>
          </ac:picMkLst>
        </pc:picChg>
        <pc:picChg chg="mod">
          <ac:chgData name="Eboni Worley" userId="41724887-2c49-4131-8bae-2b689cc96fad" providerId="ADAL" clId="{F0782E11-9754-4DEE-9E5B-E4F154D86EA4}" dt="2023-09-25T16:06:31.965" v="564" actId="1076"/>
          <ac:picMkLst>
            <pc:docMk/>
            <pc:sldMk cId="653808179" sldId="1481"/>
            <ac:picMk id="1026" creationId="{87EE068A-70D6-6C2D-0812-72B2B2DCEC5E}"/>
          </ac:picMkLst>
        </pc:picChg>
      </pc:sldChg>
      <pc:sldChg chg="addSp delSp modSp new mod modClrScheme chgLayout">
        <pc:chgData name="Eboni Worley" userId="41724887-2c49-4131-8bae-2b689cc96fad" providerId="ADAL" clId="{F0782E11-9754-4DEE-9E5B-E4F154D86EA4}" dt="2023-09-25T19:15:36.452" v="996"/>
        <pc:sldMkLst>
          <pc:docMk/>
          <pc:sldMk cId="740049166" sldId="1482"/>
        </pc:sldMkLst>
        <pc:spChg chg="mod">
          <ac:chgData name="Eboni Worley" userId="41724887-2c49-4131-8bae-2b689cc96fad" providerId="ADAL" clId="{F0782E11-9754-4DEE-9E5B-E4F154D86EA4}" dt="2023-09-25T19:15:36.452" v="996"/>
          <ac:spMkLst>
            <pc:docMk/>
            <pc:sldMk cId="740049166" sldId="1482"/>
            <ac:spMk id="2" creationId="{F8D7953A-5BFB-1102-AA48-EE1EDF2409BB}"/>
          </ac:spMkLst>
        </pc:spChg>
        <pc:spChg chg="del">
          <ac:chgData name="Eboni Worley" userId="41724887-2c49-4131-8bae-2b689cc96fad" providerId="ADAL" clId="{F0782E11-9754-4DEE-9E5B-E4F154D86EA4}" dt="2023-09-25T16:11:17.676" v="631"/>
          <ac:spMkLst>
            <pc:docMk/>
            <pc:sldMk cId="740049166" sldId="1482"/>
            <ac:spMk id="3" creationId="{6551CDE4-9BBF-4597-A1AC-D37EFA72E4BA}"/>
          </ac:spMkLst>
        </pc:spChg>
        <pc:spChg chg="mod ord">
          <ac:chgData name="Eboni Worley" userId="41724887-2c49-4131-8bae-2b689cc96fad" providerId="ADAL" clId="{F0782E11-9754-4DEE-9E5B-E4F154D86EA4}" dt="2023-09-25T19:15:36.452" v="996"/>
          <ac:spMkLst>
            <pc:docMk/>
            <pc:sldMk cId="740049166" sldId="1482"/>
            <ac:spMk id="4" creationId="{1A756D61-F2C5-872F-1DB9-77C3F8952774}"/>
          </ac:spMkLst>
        </pc:spChg>
        <pc:spChg chg="mod">
          <ac:chgData name="Eboni Worley" userId="41724887-2c49-4131-8bae-2b689cc96fad" providerId="ADAL" clId="{F0782E11-9754-4DEE-9E5B-E4F154D86EA4}" dt="2023-09-25T19:15:36.452" v="996"/>
          <ac:spMkLst>
            <pc:docMk/>
            <pc:sldMk cId="740049166" sldId="1482"/>
            <ac:spMk id="5" creationId="{C35D5609-3E54-07B6-5BCD-AC4F10D78F16}"/>
          </ac:spMkLst>
        </pc:spChg>
        <pc:graphicFrameChg chg="add mod ord modGraphic">
          <ac:chgData name="Eboni Worley" userId="41724887-2c49-4131-8bae-2b689cc96fad" providerId="ADAL" clId="{F0782E11-9754-4DEE-9E5B-E4F154D86EA4}" dt="2023-09-25T16:12:06.645" v="640" actId="1076"/>
          <ac:graphicFrameMkLst>
            <pc:docMk/>
            <pc:sldMk cId="740049166" sldId="1482"/>
            <ac:graphicFrameMk id="6" creationId="{A84917DF-480B-EB4C-76BC-26BCED835F7B}"/>
          </ac:graphicFrameMkLst>
        </pc:graphicFrameChg>
      </pc:sldChg>
      <pc:sldChg chg="modSp add">
        <pc:chgData name="Eboni Worley" userId="41724887-2c49-4131-8bae-2b689cc96fad" providerId="ADAL" clId="{F0782E11-9754-4DEE-9E5B-E4F154D86EA4}" dt="2023-09-25T19:15:36.452" v="996"/>
        <pc:sldMkLst>
          <pc:docMk/>
          <pc:sldMk cId="3960038124" sldId="1483"/>
        </pc:sldMkLst>
        <pc:spChg chg="mod">
          <ac:chgData name="Eboni Worley" userId="41724887-2c49-4131-8bae-2b689cc96fad" providerId="ADAL" clId="{F0782E11-9754-4DEE-9E5B-E4F154D86EA4}" dt="2023-09-25T19:15:36.452" v="996"/>
          <ac:spMkLst>
            <pc:docMk/>
            <pc:sldMk cId="3960038124" sldId="1483"/>
            <ac:spMk id="2" creationId="{00000000-0000-0000-0000-000000000000}"/>
          </ac:spMkLst>
        </pc:spChg>
        <pc:spChg chg="mod">
          <ac:chgData name="Eboni Worley" userId="41724887-2c49-4131-8bae-2b689cc96fad" providerId="ADAL" clId="{F0782E11-9754-4DEE-9E5B-E4F154D86EA4}" dt="2023-09-25T19:15:36.452" v="996"/>
          <ac:spMkLst>
            <pc:docMk/>
            <pc:sldMk cId="3960038124" sldId="1483"/>
            <ac:spMk id="3" creationId="{00000000-0000-0000-0000-000000000000}"/>
          </ac:spMkLst>
        </pc:spChg>
        <pc:spChg chg="mod">
          <ac:chgData name="Eboni Worley" userId="41724887-2c49-4131-8bae-2b689cc96fad" providerId="ADAL" clId="{F0782E11-9754-4DEE-9E5B-E4F154D86EA4}" dt="2023-09-25T19:15:36.452" v="996"/>
          <ac:spMkLst>
            <pc:docMk/>
            <pc:sldMk cId="3960038124" sldId="1483"/>
            <ac:spMk id="4" creationId="{00000000-0000-0000-0000-000000000000}"/>
          </ac:spMkLst>
        </pc:spChg>
      </pc:sldChg>
      <pc:sldChg chg="new del">
        <pc:chgData name="Eboni Worley" userId="41724887-2c49-4131-8bae-2b689cc96fad" providerId="ADAL" clId="{F0782E11-9754-4DEE-9E5B-E4F154D86EA4}" dt="2023-09-25T16:14:41.058" v="681" actId="2696"/>
        <pc:sldMkLst>
          <pc:docMk/>
          <pc:sldMk cId="1618182718" sldId="1484"/>
        </pc:sldMkLst>
      </pc:sldChg>
      <pc:sldChg chg="addSp delSp modSp new del mod">
        <pc:chgData name="Eboni Worley" userId="41724887-2c49-4131-8bae-2b689cc96fad" providerId="ADAL" clId="{F0782E11-9754-4DEE-9E5B-E4F154D86EA4}" dt="2023-09-25T16:19:10.142" v="697" actId="2696"/>
        <pc:sldMkLst>
          <pc:docMk/>
          <pc:sldMk cId="3668482077" sldId="1484"/>
        </pc:sldMkLst>
        <pc:picChg chg="add del mod">
          <ac:chgData name="Eboni Worley" userId="41724887-2c49-4131-8bae-2b689cc96fad" providerId="ADAL" clId="{F0782E11-9754-4DEE-9E5B-E4F154D86EA4}" dt="2023-09-25T16:16:59.495" v="687" actId="478"/>
          <ac:picMkLst>
            <pc:docMk/>
            <pc:sldMk cId="3668482077" sldId="1484"/>
            <ac:picMk id="4" creationId="{B92540AB-E35C-889E-8F50-D5AE92D84FF9}"/>
          </ac:picMkLst>
        </pc:picChg>
      </pc:sldChg>
      <pc:sldChg chg="addSp delSp modSp new mod ord">
        <pc:chgData name="Eboni Worley" userId="41724887-2c49-4131-8bae-2b689cc96fad" providerId="ADAL" clId="{F0782E11-9754-4DEE-9E5B-E4F154D86EA4}" dt="2023-09-25T19:21:00.626" v="1046"/>
        <pc:sldMkLst>
          <pc:docMk/>
          <pc:sldMk cId="2278083246" sldId="1485"/>
        </pc:sldMkLst>
        <pc:spChg chg="mod">
          <ac:chgData name="Eboni Worley" userId="41724887-2c49-4131-8bae-2b689cc96fad" providerId="ADAL" clId="{F0782E11-9754-4DEE-9E5B-E4F154D86EA4}" dt="2023-09-25T19:15:36.452" v="996"/>
          <ac:spMkLst>
            <pc:docMk/>
            <pc:sldMk cId="2278083246" sldId="1485"/>
            <ac:spMk id="2" creationId="{B6D3150B-B3FF-BA5D-FD87-3676FE29C4BA}"/>
          </ac:spMkLst>
        </pc:spChg>
        <pc:spChg chg="add del mod">
          <ac:chgData name="Eboni Worley" userId="41724887-2c49-4131-8bae-2b689cc96fad" providerId="ADAL" clId="{F0782E11-9754-4DEE-9E5B-E4F154D86EA4}" dt="2023-09-25T19:21:00.626" v="1046"/>
          <ac:spMkLst>
            <pc:docMk/>
            <pc:sldMk cId="2278083246" sldId="1485"/>
            <ac:spMk id="7" creationId="{586EFE1A-3B8A-47E7-C692-F32C2AD04559}"/>
          </ac:spMkLst>
        </pc:spChg>
        <pc:spChg chg="add del mod">
          <ac:chgData name="Eboni Worley" userId="41724887-2c49-4131-8bae-2b689cc96fad" providerId="ADAL" clId="{F0782E11-9754-4DEE-9E5B-E4F154D86EA4}" dt="2023-09-25T19:21:00.624" v="1044" actId="478"/>
          <ac:spMkLst>
            <pc:docMk/>
            <pc:sldMk cId="2278083246" sldId="1485"/>
            <ac:spMk id="8" creationId="{F4B8DB89-6155-054F-A2F9-52A06FCD7A28}"/>
          </ac:spMkLst>
        </pc:spChg>
        <pc:picChg chg="add del mod">
          <ac:chgData name="Eboni Worley" userId="41724887-2c49-4131-8bae-2b689cc96fad" providerId="ADAL" clId="{F0782E11-9754-4DEE-9E5B-E4F154D86EA4}" dt="2023-09-25T16:18:03.952" v="692" actId="478"/>
          <ac:picMkLst>
            <pc:docMk/>
            <pc:sldMk cId="2278083246" sldId="1485"/>
            <ac:picMk id="4" creationId="{C43DA0E5-49EE-B01E-37E3-AFC7B622CBE4}"/>
          </ac:picMkLst>
        </pc:picChg>
        <pc:picChg chg="add mod">
          <ac:chgData name="Eboni Worley" userId="41724887-2c49-4131-8bae-2b689cc96fad" providerId="ADAL" clId="{F0782E11-9754-4DEE-9E5B-E4F154D86EA4}" dt="2023-09-25T19:20:48.914" v="1043" actId="1076"/>
          <ac:picMkLst>
            <pc:docMk/>
            <pc:sldMk cId="2278083246" sldId="1485"/>
            <ac:picMk id="6" creationId="{C0172C3A-CCD9-55A0-27E4-E627DE458CA8}"/>
          </ac:picMkLst>
        </pc:picChg>
      </pc:sldChg>
      <pc:sldChg chg="delSp modSp new mod">
        <pc:chgData name="Eboni Worley" userId="41724887-2c49-4131-8bae-2b689cc96fad" providerId="ADAL" clId="{F0782E11-9754-4DEE-9E5B-E4F154D86EA4}" dt="2023-09-25T19:15:36.452" v="996"/>
        <pc:sldMkLst>
          <pc:docMk/>
          <pc:sldMk cId="833176365" sldId="1486"/>
        </pc:sldMkLst>
        <pc:spChg chg="del">
          <ac:chgData name="Eboni Worley" userId="41724887-2c49-4131-8bae-2b689cc96fad" providerId="ADAL" clId="{F0782E11-9754-4DEE-9E5B-E4F154D86EA4}" dt="2023-09-25T16:43:34.217" v="883" actId="478"/>
          <ac:spMkLst>
            <pc:docMk/>
            <pc:sldMk cId="833176365" sldId="1486"/>
            <ac:spMk id="2" creationId="{F48D91DE-82D9-C099-B77D-1C6078BB99C4}"/>
          </ac:spMkLst>
        </pc:spChg>
        <pc:spChg chg="mod">
          <ac:chgData name="Eboni Worley" userId="41724887-2c49-4131-8bae-2b689cc96fad" providerId="ADAL" clId="{F0782E11-9754-4DEE-9E5B-E4F154D86EA4}" dt="2023-09-25T19:14:00.987" v="992" actId="1076"/>
          <ac:spMkLst>
            <pc:docMk/>
            <pc:sldMk cId="833176365" sldId="1486"/>
            <ac:spMk id="3" creationId="{7088A96D-21FE-9A58-6521-78716030832B}"/>
          </ac:spMkLst>
        </pc:spChg>
        <pc:spChg chg="mod">
          <ac:chgData name="Eboni Worley" userId="41724887-2c49-4131-8bae-2b689cc96fad" providerId="ADAL" clId="{F0782E11-9754-4DEE-9E5B-E4F154D86EA4}" dt="2023-09-25T19:15:36.452" v="996"/>
          <ac:spMkLst>
            <pc:docMk/>
            <pc:sldMk cId="833176365" sldId="1486"/>
            <ac:spMk id="4" creationId="{8A4B0C4B-B4E5-0E47-B3BC-42CA405795C5}"/>
          </ac:spMkLst>
        </pc:spChg>
        <pc:spChg chg="mod">
          <ac:chgData name="Eboni Worley" userId="41724887-2c49-4131-8bae-2b689cc96fad" providerId="ADAL" clId="{F0782E11-9754-4DEE-9E5B-E4F154D86EA4}" dt="2023-09-25T19:15:36.452" v="996"/>
          <ac:spMkLst>
            <pc:docMk/>
            <pc:sldMk cId="833176365" sldId="1486"/>
            <ac:spMk id="5" creationId="{5D516A83-7BD6-512E-0AC1-5D5217F49F3D}"/>
          </ac:spMkLst>
        </pc:spChg>
        <pc:spChg chg="mod">
          <ac:chgData name="Eboni Worley" userId="41724887-2c49-4131-8bae-2b689cc96fad" providerId="ADAL" clId="{F0782E11-9754-4DEE-9E5B-E4F154D86EA4}" dt="2023-09-25T19:15:36.452" v="996"/>
          <ac:spMkLst>
            <pc:docMk/>
            <pc:sldMk cId="833176365" sldId="1486"/>
            <ac:spMk id="6" creationId="{95C1C8D9-0676-9021-7329-23690C4DDA44}"/>
          </ac:spMkLst>
        </pc:spChg>
      </pc:sldChg>
      <pc:sldChg chg="delSp add del mod">
        <pc:chgData name="Eboni Worley" userId="41724887-2c49-4131-8bae-2b689cc96fad" providerId="ADAL" clId="{F0782E11-9754-4DEE-9E5B-E4F154D86EA4}" dt="2023-09-25T19:14:38.269" v="995" actId="47"/>
        <pc:sldMkLst>
          <pc:docMk/>
          <pc:sldMk cId="1139513588" sldId="1487"/>
        </pc:sldMkLst>
        <pc:picChg chg="del">
          <ac:chgData name="Eboni Worley" userId="41724887-2c49-4131-8bae-2b689cc96fad" providerId="ADAL" clId="{F0782E11-9754-4DEE-9E5B-E4F154D86EA4}" dt="2023-09-25T19:14:35.764" v="994" actId="478"/>
          <ac:picMkLst>
            <pc:docMk/>
            <pc:sldMk cId="1139513588" sldId="1487"/>
            <ac:picMk id="6" creationId="{C0172C3A-CCD9-55A0-27E4-E627DE458CA8}"/>
          </ac:picMkLst>
        </pc:picChg>
      </pc:sldChg>
      <pc:sldChg chg="modSp new del mod">
        <pc:chgData name="Eboni Worley" userId="41724887-2c49-4131-8bae-2b689cc96fad" providerId="ADAL" clId="{F0782E11-9754-4DEE-9E5B-E4F154D86EA4}" dt="2023-09-25T19:19:39.560" v="1019" actId="47"/>
        <pc:sldMkLst>
          <pc:docMk/>
          <pc:sldMk cId="1410705139" sldId="1487"/>
        </pc:sldMkLst>
        <pc:spChg chg="mod">
          <ac:chgData name="Eboni Worley" userId="41724887-2c49-4131-8bae-2b689cc96fad" providerId="ADAL" clId="{F0782E11-9754-4DEE-9E5B-E4F154D86EA4}" dt="2023-09-25T19:18:30.243" v="1012" actId="20577"/>
          <ac:spMkLst>
            <pc:docMk/>
            <pc:sldMk cId="1410705139" sldId="1487"/>
            <ac:spMk id="3" creationId="{0F3F2487-767A-7A62-921F-968157669EE9}"/>
          </ac:spMkLst>
        </pc:spChg>
        <pc:spChg chg="mod">
          <ac:chgData name="Eboni Worley" userId="41724887-2c49-4131-8bae-2b689cc96fad" providerId="ADAL" clId="{F0782E11-9754-4DEE-9E5B-E4F154D86EA4}" dt="2023-09-25T19:18:14.714" v="998"/>
          <ac:spMkLst>
            <pc:docMk/>
            <pc:sldMk cId="1410705139" sldId="1487"/>
            <ac:spMk id="4" creationId="{BA815EE7-6400-9E34-AA04-2D7F461ADA5C}"/>
          </ac:spMkLst>
        </pc:spChg>
        <pc:spChg chg="mod">
          <ac:chgData name="Eboni Worley" userId="41724887-2c49-4131-8bae-2b689cc96fad" providerId="ADAL" clId="{F0782E11-9754-4DEE-9E5B-E4F154D86EA4}" dt="2023-09-25T19:19:21.215" v="1018" actId="20577"/>
          <ac:spMkLst>
            <pc:docMk/>
            <pc:sldMk cId="1410705139" sldId="1487"/>
            <ac:spMk id="11" creationId="{F6BB0692-A8CD-7D46-50CD-DFD25E4A086B}"/>
          </ac:spMkLst>
        </pc:spChg>
      </pc:sldChg>
      <pc:sldMasterChg chg="delSldLayout">
        <pc:chgData name="Eboni Worley" userId="41724887-2c49-4131-8bae-2b689cc96fad" providerId="ADAL" clId="{F0782E11-9754-4DEE-9E5B-E4F154D86EA4}" dt="2023-09-25T13:03:27.645" v="242" actId="47"/>
        <pc:sldMasterMkLst>
          <pc:docMk/>
          <pc:sldMasterMk cId="2181631278" sldId="2147483660"/>
        </pc:sldMasterMkLst>
        <pc:sldLayoutChg chg="del">
          <pc:chgData name="Eboni Worley" userId="41724887-2c49-4131-8bae-2b689cc96fad" providerId="ADAL" clId="{F0782E11-9754-4DEE-9E5B-E4F154D86EA4}" dt="2023-09-25T13:03:27.645" v="242" actId="47"/>
          <pc:sldLayoutMkLst>
            <pc:docMk/>
            <pc:sldMasterMk cId="2181631278" sldId="2147483660"/>
            <pc:sldLayoutMk cId="4125531199" sldId="2147483845"/>
          </pc:sldLayoutMkLst>
        </pc:sldLayoutChg>
      </pc:sldMasterChg>
    </pc:docChg>
  </pc:docChgLst>
  <pc:docChgLst>
    <pc:chgData name="Eboni Worley" userId="S::eworley@ncqa.org::41724887-2c49-4131-8bae-2b689cc96fad" providerId="AD" clId="Web-{66E1AE3E-A08D-2C92-B649-63977B7EA99B}"/>
    <pc:docChg chg="addSld modSld sldOrd modSection">
      <pc:chgData name="Eboni Worley" userId="S::eworley@ncqa.org::41724887-2c49-4131-8bae-2b689cc96fad" providerId="AD" clId="Web-{66E1AE3E-A08D-2C92-B649-63977B7EA99B}" dt="2023-11-06T17:22:08.392" v="1644" actId="20577"/>
      <pc:docMkLst>
        <pc:docMk/>
      </pc:docMkLst>
      <pc:sldChg chg="modSp">
        <pc:chgData name="Eboni Worley" userId="S::eworley@ncqa.org::41724887-2c49-4131-8bae-2b689cc96fad" providerId="AD" clId="Web-{66E1AE3E-A08D-2C92-B649-63977B7EA99B}" dt="2023-11-06T17:10:01.524" v="1156"/>
        <pc:sldMkLst>
          <pc:docMk/>
          <pc:sldMk cId="3178593474" sldId="2146846709"/>
        </pc:sldMkLst>
        <pc:graphicFrameChg chg="mod modGraphic">
          <ac:chgData name="Eboni Worley" userId="S::eworley@ncqa.org::41724887-2c49-4131-8bae-2b689cc96fad" providerId="AD" clId="Web-{66E1AE3E-A08D-2C92-B649-63977B7EA99B}" dt="2023-11-06T17:10:01.524" v="1156"/>
          <ac:graphicFrameMkLst>
            <pc:docMk/>
            <pc:sldMk cId="3178593474" sldId="2146846709"/>
            <ac:graphicFrameMk id="8" creationId="{9291F220-BAB3-E88F-525D-E2DA001DF3D7}"/>
          </ac:graphicFrameMkLst>
        </pc:graphicFrameChg>
      </pc:sldChg>
      <pc:sldChg chg="modSp">
        <pc:chgData name="Eboni Worley" userId="S::eworley@ncqa.org::41724887-2c49-4131-8bae-2b689cc96fad" providerId="AD" clId="Web-{66E1AE3E-A08D-2C92-B649-63977B7EA99B}" dt="2023-11-06T12:35:44.789" v="239" actId="20577"/>
        <pc:sldMkLst>
          <pc:docMk/>
          <pc:sldMk cId="3988424109" sldId="2146846710"/>
        </pc:sldMkLst>
        <pc:spChg chg="mod">
          <ac:chgData name="Eboni Worley" userId="S::eworley@ncqa.org::41724887-2c49-4131-8bae-2b689cc96fad" providerId="AD" clId="Web-{66E1AE3E-A08D-2C92-B649-63977B7EA99B}" dt="2023-11-06T12:35:44.789" v="239" actId="20577"/>
          <ac:spMkLst>
            <pc:docMk/>
            <pc:sldMk cId="3988424109" sldId="2146846710"/>
            <ac:spMk id="3" creationId="{D7C0F843-771A-3965-81DE-6AA3C6F982FC}"/>
          </ac:spMkLst>
        </pc:spChg>
        <pc:spChg chg="mod">
          <ac:chgData name="Eboni Worley" userId="S::eworley@ncqa.org::41724887-2c49-4131-8bae-2b689cc96fad" providerId="AD" clId="Web-{66E1AE3E-A08D-2C92-B649-63977B7EA99B}" dt="2023-11-06T12:29:58.606" v="17" actId="20577"/>
          <ac:spMkLst>
            <pc:docMk/>
            <pc:sldMk cId="3988424109" sldId="2146846710"/>
            <ac:spMk id="4" creationId="{1B55EEA9-A337-0A6B-2E4D-5BE057A63EB6}"/>
          </ac:spMkLst>
        </pc:spChg>
      </pc:sldChg>
      <pc:sldChg chg="modSp add replId">
        <pc:chgData name="Eboni Worley" userId="S::eworley@ncqa.org::41724887-2c49-4131-8bae-2b689cc96fad" providerId="AD" clId="Web-{66E1AE3E-A08D-2C92-B649-63977B7EA99B}" dt="2023-11-06T12:40:20.657" v="402" actId="20577"/>
        <pc:sldMkLst>
          <pc:docMk/>
          <pc:sldMk cId="4057881393" sldId="2146846711"/>
        </pc:sldMkLst>
        <pc:spChg chg="mod">
          <ac:chgData name="Eboni Worley" userId="S::eworley@ncqa.org::41724887-2c49-4131-8bae-2b689cc96fad" providerId="AD" clId="Web-{66E1AE3E-A08D-2C92-B649-63977B7EA99B}" dt="2023-11-06T12:35:56.898" v="242" actId="20577"/>
          <ac:spMkLst>
            <pc:docMk/>
            <pc:sldMk cId="4057881393" sldId="2146846711"/>
            <ac:spMk id="2" creationId="{2C3E07D8-4395-21C4-A5AC-B9BE4BEE3535}"/>
          </ac:spMkLst>
        </pc:spChg>
        <pc:spChg chg="mod">
          <ac:chgData name="Eboni Worley" userId="S::eworley@ncqa.org::41724887-2c49-4131-8bae-2b689cc96fad" providerId="AD" clId="Web-{66E1AE3E-A08D-2C92-B649-63977B7EA99B}" dt="2023-11-06T12:40:20.657" v="402" actId="20577"/>
          <ac:spMkLst>
            <pc:docMk/>
            <pc:sldMk cId="4057881393" sldId="2146846711"/>
            <ac:spMk id="3" creationId="{D7C0F843-771A-3965-81DE-6AA3C6F982FC}"/>
          </ac:spMkLst>
        </pc:spChg>
        <pc:spChg chg="mod">
          <ac:chgData name="Eboni Worley" userId="S::eworley@ncqa.org::41724887-2c49-4131-8bae-2b689cc96fad" providerId="AD" clId="Web-{66E1AE3E-A08D-2C92-B649-63977B7EA99B}" dt="2023-11-06T12:36:17.821" v="257" actId="20577"/>
          <ac:spMkLst>
            <pc:docMk/>
            <pc:sldMk cId="4057881393" sldId="2146846711"/>
            <ac:spMk id="4" creationId="{1B55EEA9-A337-0A6B-2E4D-5BE057A63EB6}"/>
          </ac:spMkLst>
        </pc:spChg>
      </pc:sldChg>
      <pc:sldChg chg="addSp delSp modSp new mod ord modClrScheme chgLayout">
        <pc:chgData name="Eboni Worley" userId="S::eworley@ncqa.org::41724887-2c49-4131-8bae-2b689cc96fad" providerId="AD" clId="Web-{66E1AE3E-A08D-2C92-B649-63977B7EA99B}" dt="2023-11-06T12:58:56.691" v="681" actId="20577"/>
        <pc:sldMkLst>
          <pc:docMk/>
          <pc:sldMk cId="1348611583" sldId="2146846712"/>
        </pc:sldMkLst>
        <pc:spChg chg="mod">
          <ac:chgData name="Eboni Worley" userId="S::eworley@ncqa.org::41724887-2c49-4131-8bae-2b689cc96fad" providerId="AD" clId="Web-{66E1AE3E-A08D-2C92-B649-63977B7EA99B}" dt="2023-11-06T12:42:13.426" v="449"/>
          <ac:spMkLst>
            <pc:docMk/>
            <pc:sldMk cId="1348611583" sldId="2146846712"/>
            <ac:spMk id="2" creationId="{7B53C1CA-497B-0460-D296-6B5A875E8E01}"/>
          </ac:spMkLst>
        </pc:spChg>
        <pc:spChg chg="del mod">
          <ac:chgData name="Eboni Worley" userId="S::eworley@ncqa.org::41724887-2c49-4131-8bae-2b689cc96fad" providerId="AD" clId="Web-{66E1AE3E-A08D-2C92-B649-63977B7EA99B}" dt="2023-11-06T12:41:51.597" v="445"/>
          <ac:spMkLst>
            <pc:docMk/>
            <pc:sldMk cId="1348611583" sldId="2146846712"/>
            <ac:spMk id="3" creationId="{389F985A-7CF8-E6AD-BEC9-9E928E69EB31}"/>
          </ac:spMkLst>
        </pc:spChg>
        <pc:spChg chg="mod ord">
          <ac:chgData name="Eboni Worley" userId="S::eworley@ncqa.org::41724887-2c49-4131-8bae-2b689cc96fad" providerId="AD" clId="Web-{66E1AE3E-A08D-2C92-B649-63977B7EA99B}" dt="2023-11-06T12:42:13.426" v="449"/>
          <ac:spMkLst>
            <pc:docMk/>
            <pc:sldMk cId="1348611583" sldId="2146846712"/>
            <ac:spMk id="4" creationId="{436D56D0-658F-84FF-6002-3EE559C72EAA}"/>
          </ac:spMkLst>
        </pc:spChg>
        <pc:spChg chg="mod">
          <ac:chgData name="Eboni Worley" userId="S::eworley@ncqa.org::41724887-2c49-4131-8bae-2b689cc96fad" providerId="AD" clId="Web-{66E1AE3E-A08D-2C92-B649-63977B7EA99B}" dt="2023-11-06T12:42:13.426" v="449"/>
          <ac:spMkLst>
            <pc:docMk/>
            <pc:sldMk cId="1348611583" sldId="2146846712"/>
            <ac:spMk id="5" creationId="{01DBDF5B-B526-CE08-E505-C0E55C2E24BC}"/>
          </ac:spMkLst>
        </pc:spChg>
        <pc:graphicFrameChg chg="add mod modGraphic">
          <ac:chgData name="Eboni Worley" userId="S::eworley@ncqa.org::41724887-2c49-4131-8bae-2b689cc96fad" providerId="AD" clId="Web-{66E1AE3E-A08D-2C92-B649-63977B7EA99B}" dt="2023-11-06T12:58:56.691" v="681" actId="20577"/>
          <ac:graphicFrameMkLst>
            <pc:docMk/>
            <pc:sldMk cId="1348611583" sldId="2146846712"/>
            <ac:graphicFrameMk id="7" creationId="{52798535-967C-38B9-C21B-B7EEDD295F5F}"/>
          </ac:graphicFrameMkLst>
        </pc:graphicFrameChg>
      </pc:sldChg>
      <pc:sldChg chg="modSp new ord">
        <pc:chgData name="Eboni Worley" userId="S::eworley@ncqa.org::41724887-2c49-4131-8bae-2b689cc96fad" providerId="AD" clId="Web-{66E1AE3E-A08D-2C92-B649-63977B7EA99B}" dt="2023-11-06T16:54:48.397" v="827" actId="20577"/>
        <pc:sldMkLst>
          <pc:docMk/>
          <pc:sldMk cId="3625648127" sldId="2146846713"/>
        </pc:sldMkLst>
        <pc:spChg chg="mod">
          <ac:chgData name="Eboni Worley" userId="S::eworley@ncqa.org::41724887-2c49-4131-8bae-2b689cc96fad" providerId="AD" clId="Web-{66E1AE3E-A08D-2C92-B649-63977B7EA99B}" dt="2023-11-06T13:02:45.292" v="694" actId="20577"/>
          <ac:spMkLst>
            <pc:docMk/>
            <pc:sldMk cId="3625648127" sldId="2146846713"/>
            <ac:spMk id="2" creationId="{CDD33DF3-68F8-113A-F20E-B1FFCAC13C32}"/>
          </ac:spMkLst>
        </pc:spChg>
        <pc:spChg chg="mod">
          <ac:chgData name="Eboni Worley" userId="S::eworley@ncqa.org::41724887-2c49-4131-8bae-2b689cc96fad" providerId="AD" clId="Web-{66E1AE3E-A08D-2C92-B649-63977B7EA99B}" dt="2023-11-06T16:54:48.397" v="827" actId="20577"/>
          <ac:spMkLst>
            <pc:docMk/>
            <pc:sldMk cId="3625648127" sldId="2146846713"/>
            <ac:spMk id="3" creationId="{F6E7D658-F5AE-3522-A03C-9064FDB99940}"/>
          </ac:spMkLst>
        </pc:spChg>
        <pc:spChg chg="mod">
          <ac:chgData name="Eboni Worley" userId="S::eworley@ncqa.org::41724887-2c49-4131-8bae-2b689cc96fad" providerId="AD" clId="Web-{66E1AE3E-A08D-2C92-B649-63977B7EA99B}" dt="2023-11-06T13:04:53.109" v="708" actId="20577"/>
          <ac:spMkLst>
            <pc:docMk/>
            <pc:sldMk cId="3625648127" sldId="2146846713"/>
            <ac:spMk id="4" creationId="{4A36B920-DC23-D2F7-3747-0558D686AD60}"/>
          </ac:spMkLst>
        </pc:spChg>
      </pc:sldChg>
      <pc:sldChg chg="modSp new">
        <pc:chgData name="Eboni Worley" userId="S::eworley@ncqa.org::41724887-2c49-4131-8bae-2b689cc96fad" providerId="AD" clId="Web-{66E1AE3E-A08D-2C92-B649-63977B7EA99B}" dt="2023-11-06T16:59:42.162" v="985" actId="20577"/>
        <pc:sldMkLst>
          <pc:docMk/>
          <pc:sldMk cId="2844261865" sldId="2146846714"/>
        </pc:sldMkLst>
        <pc:spChg chg="mod">
          <ac:chgData name="Eboni Worley" userId="S::eworley@ncqa.org::41724887-2c49-4131-8bae-2b689cc96fad" providerId="AD" clId="Web-{66E1AE3E-A08D-2C92-B649-63977B7EA99B}" dt="2023-11-06T16:54:56.694" v="830" actId="20577"/>
          <ac:spMkLst>
            <pc:docMk/>
            <pc:sldMk cId="2844261865" sldId="2146846714"/>
            <ac:spMk id="2" creationId="{09669B72-08BD-274F-579E-DF763A6791A6}"/>
          </ac:spMkLst>
        </pc:spChg>
        <pc:spChg chg="mod">
          <ac:chgData name="Eboni Worley" userId="S::eworley@ncqa.org::41724887-2c49-4131-8bae-2b689cc96fad" providerId="AD" clId="Web-{66E1AE3E-A08D-2C92-B649-63977B7EA99B}" dt="2023-11-06T16:59:42.162" v="985" actId="20577"/>
          <ac:spMkLst>
            <pc:docMk/>
            <pc:sldMk cId="2844261865" sldId="2146846714"/>
            <ac:spMk id="3" creationId="{68E48507-3B8A-5135-1482-49951B4417B9}"/>
          </ac:spMkLst>
        </pc:spChg>
        <pc:spChg chg="mod">
          <ac:chgData name="Eboni Worley" userId="S::eworley@ncqa.org::41724887-2c49-4131-8bae-2b689cc96fad" providerId="AD" clId="Web-{66E1AE3E-A08D-2C92-B649-63977B7EA99B}" dt="2023-11-06T16:55:11.617" v="844" actId="20577"/>
          <ac:spMkLst>
            <pc:docMk/>
            <pc:sldMk cId="2844261865" sldId="2146846714"/>
            <ac:spMk id="4" creationId="{AF2CC982-49BD-975F-3BCB-4F1372E683CD}"/>
          </ac:spMkLst>
        </pc:spChg>
      </pc:sldChg>
      <pc:sldChg chg="modSp new">
        <pc:chgData name="Eboni Worley" userId="S::eworley@ncqa.org::41724887-2c49-4131-8bae-2b689cc96fad" providerId="AD" clId="Web-{66E1AE3E-A08D-2C92-B649-63977B7EA99B}" dt="2023-11-06T17:09:25.944" v="1136" actId="20577"/>
        <pc:sldMkLst>
          <pc:docMk/>
          <pc:sldMk cId="1313700003" sldId="2146846715"/>
        </pc:sldMkLst>
        <pc:spChg chg="mod">
          <ac:chgData name="Eboni Worley" userId="S::eworley@ncqa.org::41724887-2c49-4131-8bae-2b689cc96fad" providerId="AD" clId="Web-{66E1AE3E-A08D-2C92-B649-63977B7EA99B}" dt="2023-11-06T17:02:51.751" v="1004" actId="20577"/>
          <ac:spMkLst>
            <pc:docMk/>
            <pc:sldMk cId="1313700003" sldId="2146846715"/>
            <ac:spMk id="2" creationId="{85B96685-CA58-1A82-036D-4CE25D765597}"/>
          </ac:spMkLst>
        </pc:spChg>
        <pc:spChg chg="mod">
          <ac:chgData name="Eboni Worley" userId="S::eworley@ncqa.org::41724887-2c49-4131-8bae-2b689cc96fad" providerId="AD" clId="Web-{66E1AE3E-A08D-2C92-B649-63977B7EA99B}" dt="2023-11-06T17:09:25.944" v="1136" actId="20577"/>
          <ac:spMkLst>
            <pc:docMk/>
            <pc:sldMk cId="1313700003" sldId="2146846715"/>
            <ac:spMk id="3" creationId="{419E5E25-901B-B043-7FD7-724CB745717B}"/>
          </ac:spMkLst>
        </pc:spChg>
        <pc:spChg chg="mod">
          <ac:chgData name="Eboni Worley" userId="S::eworley@ncqa.org::41724887-2c49-4131-8bae-2b689cc96fad" providerId="AD" clId="Web-{66E1AE3E-A08D-2C92-B649-63977B7EA99B}" dt="2023-11-06T17:03:05.080" v="1010" actId="20577"/>
          <ac:spMkLst>
            <pc:docMk/>
            <pc:sldMk cId="1313700003" sldId="2146846715"/>
            <ac:spMk id="4" creationId="{0C13CD4F-FB4E-2962-7F8A-45CA1419AF11}"/>
          </ac:spMkLst>
        </pc:spChg>
      </pc:sldChg>
      <pc:sldChg chg="modSp new">
        <pc:chgData name="Eboni Worley" userId="S::eworley@ncqa.org::41724887-2c49-4131-8bae-2b689cc96fad" providerId="AD" clId="Web-{66E1AE3E-A08D-2C92-B649-63977B7EA99B}" dt="2023-11-06T17:15:55.543" v="1303" actId="20577"/>
        <pc:sldMkLst>
          <pc:docMk/>
          <pc:sldMk cId="349093393" sldId="2146846716"/>
        </pc:sldMkLst>
        <pc:spChg chg="mod">
          <ac:chgData name="Eboni Worley" userId="S::eworley@ncqa.org::41724887-2c49-4131-8bae-2b689cc96fad" providerId="AD" clId="Web-{66E1AE3E-A08D-2C92-B649-63977B7EA99B}" dt="2023-11-06T17:10:26.072" v="1160" actId="20577"/>
          <ac:spMkLst>
            <pc:docMk/>
            <pc:sldMk cId="349093393" sldId="2146846716"/>
            <ac:spMk id="2" creationId="{BD0B9F97-A4EA-887B-6698-4DC3BFF3F1F6}"/>
          </ac:spMkLst>
        </pc:spChg>
        <pc:spChg chg="mod">
          <ac:chgData name="Eboni Worley" userId="S::eworley@ncqa.org::41724887-2c49-4131-8bae-2b689cc96fad" providerId="AD" clId="Web-{66E1AE3E-A08D-2C92-B649-63977B7EA99B}" dt="2023-11-06T17:15:55.543" v="1303" actId="20577"/>
          <ac:spMkLst>
            <pc:docMk/>
            <pc:sldMk cId="349093393" sldId="2146846716"/>
            <ac:spMk id="3" creationId="{88F49C1A-5AAB-419B-0719-6365D1430B04}"/>
          </ac:spMkLst>
        </pc:spChg>
        <pc:spChg chg="mod">
          <ac:chgData name="Eboni Worley" userId="S::eworley@ncqa.org::41724887-2c49-4131-8bae-2b689cc96fad" providerId="AD" clId="Web-{66E1AE3E-A08D-2C92-B649-63977B7EA99B}" dt="2023-11-06T17:10:38.636" v="1180" actId="20577"/>
          <ac:spMkLst>
            <pc:docMk/>
            <pc:sldMk cId="349093393" sldId="2146846716"/>
            <ac:spMk id="4" creationId="{34A1C309-F8DF-38EA-5340-31B2F550AD7E}"/>
          </ac:spMkLst>
        </pc:spChg>
      </pc:sldChg>
      <pc:sldChg chg="modSp new">
        <pc:chgData name="Eboni Worley" userId="S::eworley@ncqa.org::41724887-2c49-4131-8bae-2b689cc96fad" providerId="AD" clId="Web-{66E1AE3E-A08D-2C92-B649-63977B7EA99B}" dt="2023-11-06T17:19:21.195" v="1523" actId="20577"/>
        <pc:sldMkLst>
          <pc:docMk/>
          <pc:sldMk cId="1100739041" sldId="2146846717"/>
        </pc:sldMkLst>
        <pc:spChg chg="mod">
          <ac:chgData name="Eboni Worley" userId="S::eworley@ncqa.org::41724887-2c49-4131-8bae-2b689cc96fad" providerId="AD" clId="Web-{66E1AE3E-A08D-2C92-B649-63977B7EA99B}" dt="2023-11-06T17:16:07.154" v="1305" actId="20577"/>
          <ac:spMkLst>
            <pc:docMk/>
            <pc:sldMk cId="1100739041" sldId="2146846717"/>
            <ac:spMk id="2" creationId="{B5C486BA-DABB-71A0-0F65-72EFA5667CCC}"/>
          </ac:spMkLst>
        </pc:spChg>
        <pc:spChg chg="mod">
          <ac:chgData name="Eboni Worley" userId="S::eworley@ncqa.org::41724887-2c49-4131-8bae-2b689cc96fad" providerId="AD" clId="Web-{66E1AE3E-A08D-2C92-B649-63977B7EA99B}" dt="2023-11-06T17:19:21.195" v="1523" actId="20577"/>
          <ac:spMkLst>
            <pc:docMk/>
            <pc:sldMk cId="1100739041" sldId="2146846717"/>
            <ac:spMk id="3" creationId="{EA3FB202-89D0-2853-94AF-85F5AB877B0E}"/>
          </ac:spMkLst>
        </pc:spChg>
        <pc:spChg chg="mod">
          <ac:chgData name="Eboni Worley" userId="S::eworley@ncqa.org::41724887-2c49-4131-8bae-2b689cc96fad" providerId="AD" clId="Web-{66E1AE3E-A08D-2C92-B649-63977B7EA99B}" dt="2023-11-06T17:16:29.467" v="1338" actId="20577"/>
          <ac:spMkLst>
            <pc:docMk/>
            <pc:sldMk cId="1100739041" sldId="2146846717"/>
            <ac:spMk id="4" creationId="{CE220D46-0B9A-A797-B1A1-167FB5C4C3C7}"/>
          </ac:spMkLst>
        </pc:spChg>
      </pc:sldChg>
      <pc:sldChg chg="modSp new">
        <pc:chgData name="Eboni Worley" userId="S::eworley@ncqa.org::41724887-2c49-4131-8bae-2b689cc96fad" providerId="AD" clId="Web-{66E1AE3E-A08D-2C92-B649-63977B7EA99B}" dt="2023-11-06T17:22:08.392" v="1644" actId="20577"/>
        <pc:sldMkLst>
          <pc:docMk/>
          <pc:sldMk cId="102287558" sldId="2146846718"/>
        </pc:sldMkLst>
        <pc:spChg chg="mod">
          <ac:chgData name="Eboni Worley" userId="S::eworley@ncqa.org::41724887-2c49-4131-8bae-2b689cc96fad" providerId="AD" clId="Web-{66E1AE3E-A08D-2C92-B649-63977B7EA99B}" dt="2023-11-06T17:20:22.058" v="1545" actId="20577"/>
          <ac:spMkLst>
            <pc:docMk/>
            <pc:sldMk cId="102287558" sldId="2146846718"/>
            <ac:spMk id="2" creationId="{965E107C-0047-FEE7-2757-6B30826BD9C0}"/>
          </ac:spMkLst>
        </pc:spChg>
        <pc:spChg chg="mod">
          <ac:chgData name="Eboni Worley" userId="S::eworley@ncqa.org::41724887-2c49-4131-8bae-2b689cc96fad" providerId="AD" clId="Web-{66E1AE3E-A08D-2C92-B649-63977B7EA99B}" dt="2023-11-06T17:22:08.392" v="1644" actId="20577"/>
          <ac:spMkLst>
            <pc:docMk/>
            <pc:sldMk cId="102287558" sldId="2146846718"/>
            <ac:spMk id="3" creationId="{8634AC84-063A-762E-BC2C-7A84DFA7C625}"/>
          </ac:spMkLst>
        </pc:spChg>
        <pc:spChg chg="mod">
          <ac:chgData name="Eboni Worley" userId="S::eworley@ncqa.org::41724887-2c49-4131-8bae-2b689cc96fad" providerId="AD" clId="Web-{66E1AE3E-A08D-2C92-B649-63977B7EA99B}" dt="2023-11-06T17:19:42.274" v="1542" actId="20577"/>
          <ac:spMkLst>
            <pc:docMk/>
            <pc:sldMk cId="102287558" sldId="2146846718"/>
            <ac:spMk id="4" creationId="{813EF815-BC8A-464D-915B-D4D0FC69DBC0}"/>
          </ac:spMkLst>
        </pc:spChg>
      </pc:sldChg>
    </pc:docChg>
  </pc:docChgLst>
  <pc:docChgLst>
    <pc:chgData name="Rebeccah Baer" userId="12897c9b-0607-4600-8667-1e52e03a3f02" providerId="ADAL" clId="{BFA096FA-1615-4B91-BFA2-DD01BBE3619F}"/>
    <pc:docChg chg="undo custSel addSld delSld modSld sldOrd modSection">
      <pc:chgData name="Rebeccah Baer" userId="12897c9b-0607-4600-8667-1e52e03a3f02" providerId="ADAL" clId="{BFA096FA-1615-4B91-BFA2-DD01BBE3619F}" dt="2023-11-13T19:14:49.493" v="1809"/>
      <pc:docMkLst>
        <pc:docMk/>
      </pc:docMkLst>
      <pc:sldChg chg="ord">
        <pc:chgData name="Rebeccah Baer" userId="12897c9b-0607-4600-8667-1e52e03a3f02" providerId="ADAL" clId="{BFA096FA-1615-4B91-BFA2-DD01BBE3619F}" dt="2023-11-07T15:25:03.792" v="671"/>
        <pc:sldMkLst>
          <pc:docMk/>
          <pc:sldMk cId="4045112812" sldId="334"/>
        </pc:sldMkLst>
      </pc:sldChg>
      <pc:sldChg chg="del ord">
        <pc:chgData name="Rebeccah Baer" userId="12897c9b-0607-4600-8667-1e52e03a3f02" providerId="ADAL" clId="{BFA096FA-1615-4B91-BFA2-DD01BBE3619F}" dt="2023-11-07T18:42:25.086" v="1553" actId="2696"/>
        <pc:sldMkLst>
          <pc:docMk/>
          <pc:sldMk cId="2395944085" sldId="335"/>
        </pc:sldMkLst>
      </pc:sldChg>
      <pc:sldChg chg="ord">
        <pc:chgData name="Rebeccah Baer" userId="12897c9b-0607-4600-8667-1e52e03a3f02" providerId="ADAL" clId="{BFA096FA-1615-4B91-BFA2-DD01BBE3619F}" dt="2023-11-07T15:24:17.714" v="659"/>
        <pc:sldMkLst>
          <pc:docMk/>
          <pc:sldMk cId="1477702306" sldId="337"/>
        </pc:sldMkLst>
      </pc:sldChg>
      <pc:sldChg chg="modSp mod ord">
        <pc:chgData name="Rebeccah Baer" userId="12897c9b-0607-4600-8667-1e52e03a3f02" providerId="ADAL" clId="{BFA096FA-1615-4B91-BFA2-DD01BBE3619F}" dt="2023-11-07T18:42:52.571" v="1557" actId="5793"/>
        <pc:sldMkLst>
          <pc:docMk/>
          <pc:sldMk cId="1104149325" sldId="341"/>
        </pc:sldMkLst>
        <pc:spChg chg="mod">
          <ac:chgData name="Rebeccah Baer" userId="12897c9b-0607-4600-8667-1e52e03a3f02" providerId="ADAL" clId="{BFA096FA-1615-4B91-BFA2-DD01BBE3619F}" dt="2023-11-07T18:42:52.571" v="1557" actId="5793"/>
          <ac:spMkLst>
            <pc:docMk/>
            <pc:sldMk cId="1104149325" sldId="341"/>
            <ac:spMk id="4" creationId="{DE207F4B-B81C-AAAD-2E36-B3D1AE6E8D49}"/>
          </ac:spMkLst>
        </pc:spChg>
      </pc:sldChg>
      <pc:sldChg chg="modNotesTx">
        <pc:chgData name="Rebeccah Baer" userId="12897c9b-0607-4600-8667-1e52e03a3f02" providerId="ADAL" clId="{BFA096FA-1615-4B91-BFA2-DD01BBE3619F}" dt="2023-11-07T18:13:02.327" v="1137" actId="20577"/>
        <pc:sldMkLst>
          <pc:docMk/>
          <pc:sldMk cId="1951730547" sldId="1208"/>
        </pc:sldMkLst>
      </pc:sldChg>
      <pc:sldChg chg="modSp mod">
        <pc:chgData name="Rebeccah Baer" userId="12897c9b-0607-4600-8667-1e52e03a3f02" providerId="ADAL" clId="{BFA096FA-1615-4B91-BFA2-DD01BBE3619F}" dt="2023-11-07T15:24:47.674" v="669" actId="20577"/>
        <pc:sldMkLst>
          <pc:docMk/>
          <pc:sldMk cId="169622967" sldId="1330"/>
        </pc:sldMkLst>
        <pc:spChg chg="mod">
          <ac:chgData name="Rebeccah Baer" userId="12897c9b-0607-4600-8667-1e52e03a3f02" providerId="ADAL" clId="{BFA096FA-1615-4B91-BFA2-DD01BBE3619F}" dt="2023-11-07T15:24:47.674" v="669" actId="20577"/>
          <ac:spMkLst>
            <pc:docMk/>
            <pc:sldMk cId="169622967" sldId="1330"/>
            <ac:spMk id="3" creationId="{00000000-0000-0000-0000-000000000000}"/>
          </ac:spMkLst>
        </pc:spChg>
      </pc:sldChg>
      <pc:sldChg chg="addSp delSp modSp mod ord addCm delCm modCm">
        <pc:chgData name="Rebeccah Baer" userId="12897c9b-0607-4600-8667-1e52e03a3f02" providerId="ADAL" clId="{BFA096FA-1615-4B91-BFA2-DD01BBE3619F}" dt="2023-11-07T19:20:48.949" v="1807"/>
        <pc:sldMkLst>
          <pc:docMk/>
          <pc:sldMk cId="220787011" sldId="1479"/>
        </pc:sldMkLst>
        <pc:spChg chg="mod">
          <ac:chgData name="Rebeccah Baer" userId="12897c9b-0607-4600-8667-1e52e03a3f02" providerId="ADAL" clId="{BFA096FA-1615-4B91-BFA2-DD01BBE3619F}" dt="2023-11-07T19:20:37.172" v="1806" actId="20577"/>
          <ac:spMkLst>
            <pc:docMk/>
            <pc:sldMk cId="220787011" sldId="1479"/>
            <ac:spMk id="2" creationId="{A6FC1A7F-7520-2FDD-4E6B-ABBB4C831280}"/>
          </ac:spMkLst>
        </pc:spChg>
        <pc:spChg chg="add del mod">
          <ac:chgData name="Rebeccah Baer" userId="12897c9b-0607-4600-8667-1e52e03a3f02" providerId="ADAL" clId="{BFA096FA-1615-4B91-BFA2-DD01BBE3619F}" dt="2023-11-07T19:20:16.254" v="1778" actId="478"/>
          <ac:spMkLst>
            <pc:docMk/>
            <pc:sldMk cId="220787011" sldId="1479"/>
            <ac:spMk id="3" creationId="{6CEA2E32-6A2E-9260-2651-8F0A22939D1B}"/>
          </ac:spMkLst>
        </pc:spChg>
        <pc:spChg chg="add del mod">
          <ac:chgData name="Rebeccah Baer" userId="12897c9b-0607-4600-8667-1e52e03a3f02" providerId="ADAL" clId="{BFA096FA-1615-4B91-BFA2-DD01BBE3619F}" dt="2023-11-07T19:20:15.635" v="1777" actId="478"/>
          <ac:spMkLst>
            <pc:docMk/>
            <pc:sldMk cId="220787011" sldId="1479"/>
            <ac:spMk id="6" creationId="{B0AD4CC8-DEE4-DA7D-A56D-77DAD4DAAFE9}"/>
          </ac:spMkLst>
        </pc:spChg>
        <pc:picChg chg="mod">
          <ac:chgData name="Rebeccah Baer" userId="12897c9b-0607-4600-8667-1e52e03a3f02" providerId="ADAL" clId="{BFA096FA-1615-4B91-BFA2-DD01BBE3619F}" dt="2023-11-07T19:19:59.826" v="1773" actId="1076"/>
          <ac:picMkLst>
            <pc:docMk/>
            <pc:sldMk cId="220787011" sldId="1479"/>
            <ac:picMk id="1026" creationId="{9888FC9B-CD5C-FFA5-408E-3DACA2F4CA77}"/>
          </ac:picMkLst>
        </pc:picChg>
      </pc:sldChg>
      <pc:sldChg chg="addSp delSp modSp mod">
        <pc:chgData name="Rebeccah Baer" userId="12897c9b-0607-4600-8667-1e52e03a3f02" providerId="ADAL" clId="{BFA096FA-1615-4B91-BFA2-DD01BBE3619F}" dt="2023-11-07T19:00:17.276" v="1575" actId="1076"/>
        <pc:sldMkLst>
          <pc:docMk/>
          <pc:sldMk cId="740049166" sldId="1482"/>
        </pc:sldMkLst>
        <pc:spChg chg="mod">
          <ac:chgData name="Rebeccah Baer" userId="12897c9b-0607-4600-8667-1e52e03a3f02" providerId="ADAL" clId="{BFA096FA-1615-4B91-BFA2-DD01BBE3619F}" dt="2023-11-07T15:23:38.007" v="655" actId="20577"/>
          <ac:spMkLst>
            <pc:docMk/>
            <pc:sldMk cId="740049166" sldId="1482"/>
            <ac:spMk id="2" creationId="{F8D7953A-5BFB-1102-AA48-EE1EDF2409BB}"/>
          </ac:spMkLst>
        </pc:spChg>
        <pc:graphicFrameChg chg="mod modGraphic">
          <ac:chgData name="Rebeccah Baer" userId="12897c9b-0607-4600-8667-1e52e03a3f02" providerId="ADAL" clId="{BFA096FA-1615-4B91-BFA2-DD01BBE3619F}" dt="2023-11-07T19:00:17.276" v="1575" actId="1076"/>
          <ac:graphicFrameMkLst>
            <pc:docMk/>
            <pc:sldMk cId="740049166" sldId="1482"/>
            <ac:graphicFrameMk id="6" creationId="{A84917DF-480B-EB4C-76BC-26BCED835F7B}"/>
          </ac:graphicFrameMkLst>
        </pc:graphicFrameChg>
        <pc:picChg chg="add del mod">
          <ac:chgData name="Rebeccah Baer" userId="12897c9b-0607-4600-8667-1e52e03a3f02" providerId="ADAL" clId="{BFA096FA-1615-4B91-BFA2-DD01BBE3619F}" dt="2023-11-07T18:59:38.988" v="1566" actId="478"/>
          <ac:picMkLst>
            <pc:docMk/>
            <pc:sldMk cId="740049166" sldId="1482"/>
            <ac:picMk id="7" creationId="{EBE6A790-88C9-4FB5-8540-FD2130931DFA}"/>
          </ac:picMkLst>
        </pc:picChg>
        <pc:picChg chg="add mod">
          <ac:chgData name="Rebeccah Baer" userId="12897c9b-0607-4600-8667-1e52e03a3f02" providerId="ADAL" clId="{BFA096FA-1615-4B91-BFA2-DD01BBE3619F}" dt="2023-11-07T19:00:13.816" v="1574" actId="1076"/>
          <ac:picMkLst>
            <pc:docMk/>
            <pc:sldMk cId="740049166" sldId="1482"/>
            <ac:picMk id="9" creationId="{2597FE9F-FE37-942A-F7E8-93E387EB97DD}"/>
          </ac:picMkLst>
        </pc:picChg>
      </pc:sldChg>
      <pc:sldChg chg="modNotesTx">
        <pc:chgData name="Rebeccah Baer" userId="12897c9b-0607-4600-8667-1e52e03a3f02" providerId="ADAL" clId="{BFA096FA-1615-4B91-BFA2-DD01BBE3619F}" dt="2023-11-07T18:20:20.970" v="1215" actId="20577"/>
        <pc:sldMkLst>
          <pc:docMk/>
          <pc:sldMk cId="942349439" sldId="1598"/>
        </pc:sldMkLst>
      </pc:sldChg>
      <pc:sldChg chg="addCm">
        <pc:chgData name="Rebeccah Baer" userId="12897c9b-0607-4600-8667-1e52e03a3f02" providerId="ADAL" clId="{BFA096FA-1615-4B91-BFA2-DD01BBE3619F}" dt="2023-11-07T15:27:35.927" v="673"/>
        <pc:sldMkLst>
          <pc:docMk/>
          <pc:sldMk cId="778401521" sldId="2146846697"/>
        </pc:sldMkLst>
      </pc:sldChg>
      <pc:sldChg chg="ord">
        <pc:chgData name="Rebeccah Baer" userId="12897c9b-0607-4600-8667-1e52e03a3f02" providerId="ADAL" clId="{BFA096FA-1615-4B91-BFA2-DD01BBE3619F}" dt="2023-11-07T15:11:00.561" v="60"/>
        <pc:sldMkLst>
          <pc:docMk/>
          <pc:sldMk cId="54243433" sldId="2146846698"/>
        </pc:sldMkLst>
      </pc:sldChg>
      <pc:sldChg chg="del">
        <pc:chgData name="Rebeccah Baer" userId="12897c9b-0607-4600-8667-1e52e03a3f02" providerId="ADAL" clId="{BFA096FA-1615-4B91-BFA2-DD01BBE3619F}" dt="2023-11-07T15:19:40.042" v="538" actId="2696"/>
        <pc:sldMkLst>
          <pc:docMk/>
          <pc:sldMk cId="2246316058" sldId="2146846699"/>
        </pc:sldMkLst>
      </pc:sldChg>
      <pc:sldChg chg="modSp mod ord">
        <pc:chgData name="Rebeccah Baer" userId="12897c9b-0607-4600-8667-1e52e03a3f02" providerId="ADAL" clId="{BFA096FA-1615-4B91-BFA2-DD01BBE3619F}" dt="2023-11-07T15:47:02.394" v="1087"/>
        <pc:sldMkLst>
          <pc:docMk/>
          <pc:sldMk cId="1823702648" sldId="2146846702"/>
        </pc:sldMkLst>
        <pc:spChg chg="mod">
          <ac:chgData name="Rebeccah Baer" userId="12897c9b-0607-4600-8667-1e52e03a3f02" providerId="ADAL" clId="{BFA096FA-1615-4B91-BFA2-DD01BBE3619F}" dt="2023-11-07T15:33:15.390" v="1081" actId="1076"/>
          <ac:spMkLst>
            <pc:docMk/>
            <pc:sldMk cId="1823702648" sldId="2146846702"/>
            <ac:spMk id="9" creationId="{53B63F7B-9D7C-2773-43D2-FAFE8B787F46}"/>
          </ac:spMkLst>
        </pc:spChg>
        <pc:spChg chg="mod">
          <ac:chgData name="Rebeccah Baer" userId="12897c9b-0607-4600-8667-1e52e03a3f02" providerId="ADAL" clId="{BFA096FA-1615-4B91-BFA2-DD01BBE3619F}" dt="2023-11-07T15:33:19.962" v="1082" actId="1076"/>
          <ac:spMkLst>
            <pc:docMk/>
            <pc:sldMk cId="1823702648" sldId="2146846702"/>
            <ac:spMk id="10" creationId="{52F6D27B-CDF8-2940-7C91-FE39CE6F9775}"/>
          </ac:spMkLst>
        </pc:spChg>
      </pc:sldChg>
      <pc:sldChg chg="addSp delSp modSp ord modNotesTx">
        <pc:chgData name="Rebeccah Baer" userId="12897c9b-0607-4600-8667-1e52e03a3f02" providerId="ADAL" clId="{BFA096FA-1615-4B91-BFA2-DD01BBE3619F}" dt="2023-11-07T19:13:04.546" v="1579" actId="478"/>
        <pc:sldMkLst>
          <pc:docMk/>
          <pc:sldMk cId="873200774" sldId="2146846705"/>
        </pc:sldMkLst>
        <pc:picChg chg="add del mod">
          <ac:chgData name="Rebeccah Baer" userId="12897c9b-0607-4600-8667-1e52e03a3f02" providerId="ADAL" clId="{BFA096FA-1615-4B91-BFA2-DD01BBE3619F}" dt="2023-11-07T19:13:04.546" v="1579" actId="478"/>
          <ac:picMkLst>
            <pc:docMk/>
            <pc:sldMk cId="873200774" sldId="2146846705"/>
            <ac:picMk id="1026" creationId="{67B12E3A-FF3B-6B5D-A5B9-05129CA20949}"/>
          </ac:picMkLst>
        </pc:picChg>
      </pc:sldChg>
      <pc:sldChg chg="addSp delSp modSp mod ord">
        <pc:chgData name="Rebeccah Baer" userId="12897c9b-0607-4600-8667-1e52e03a3f02" providerId="ADAL" clId="{BFA096FA-1615-4B91-BFA2-DD01BBE3619F}" dt="2023-11-07T15:47:44.653" v="1089"/>
        <pc:sldMkLst>
          <pc:docMk/>
          <pc:sldMk cId="3311680573" sldId="2146846706"/>
        </pc:sldMkLst>
        <pc:spChg chg="add mod">
          <ac:chgData name="Rebeccah Baer" userId="12897c9b-0607-4600-8667-1e52e03a3f02" providerId="ADAL" clId="{BFA096FA-1615-4B91-BFA2-DD01BBE3619F}" dt="2023-11-07T15:22:14.827" v="620" actId="1037"/>
          <ac:spMkLst>
            <pc:docMk/>
            <pc:sldMk cId="3311680573" sldId="2146846706"/>
            <ac:spMk id="2" creationId="{06C44D6A-2D51-9F38-493A-BD395DFBB686}"/>
          </ac:spMkLst>
        </pc:spChg>
        <pc:spChg chg="del">
          <ac:chgData name="Rebeccah Baer" userId="12897c9b-0607-4600-8667-1e52e03a3f02" providerId="ADAL" clId="{BFA096FA-1615-4B91-BFA2-DD01BBE3619F}" dt="2023-11-07T15:21:48.389" v="600" actId="478"/>
          <ac:spMkLst>
            <pc:docMk/>
            <pc:sldMk cId="3311680573" sldId="2146846706"/>
            <ac:spMk id="20" creationId="{5A0EFD1F-2012-5A2B-B18F-B2BF881E3AB3}"/>
          </ac:spMkLst>
        </pc:spChg>
        <pc:spChg chg="add mod">
          <ac:chgData name="Rebeccah Baer" userId="12897c9b-0607-4600-8667-1e52e03a3f02" providerId="ADAL" clId="{BFA096FA-1615-4B91-BFA2-DD01BBE3619F}" dt="2023-11-07T15:22:48.028" v="632" actId="1076"/>
          <ac:spMkLst>
            <pc:docMk/>
            <pc:sldMk cId="3311680573" sldId="2146846706"/>
            <ac:spMk id="25" creationId="{DAD02E26-FF4A-800D-B346-0DB6B8D620E7}"/>
          </ac:spMkLst>
        </pc:spChg>
        <pc:spChg chg="mod">
          <ac:chgData name="Rebeccah Baer" userId="12897c9b-0607-4600-8667-1e52e03a3f02" providerId="ADAL" clId="{BFA096FA-1615-4B91-BFA2-DD01BBE3619F}" dt="2023-11-07T15:22:36.431" v="630" actId="1037"/>
          <ac:spMkLst>
            <pc:docMk/>
            <pc:sldMk cId="3311680573" sldId="2146846706"/>
            <ac:spMk id="40" creationId="{C2DED4F2-9B1E-8D8A-0F0C-FD593E21730E}"/>
          </ac:spMkLst>
        </pc:spChg>
        <pc:cxnChg chg="add mod">
          <ac:chgData name="Rebeccah Baer" userId="12897c9b-0607-4600-8667-1e52e03a3f02" providerId="ADAL" clId="{BFA096FA-1615-4B91-BFA2-DD01BBE3619F}" dt="2023-11-07T15:22:14.827" v="620" actId="1037"/>
          <ac:cxnSpMkLst>
            <pc:docMk/>
            <pc:sldMk cId="3311680573" sldId="2146846706"/>
            <ac:cxnSpMk id="8" creationId="{79AA4347-B5B3-0D43-35DA-ED29A011A52E}"/>
          </ac:cxnSpMkLst>
        </pc:cxnChg>
        <pc:cxnChg chg="del mod">
          <ac:chgData name="Rebeccah Baer" userId="12897c9b-0607-4600-8667-1e52e03a3f02" providerId="ADAL" clId="{BFA096FA-1615-4B91-BFA2-DD01BBE3619F}" dt="2023-11-07T15:21:49.279" v="601" actId="478"/>
          <ac:cxnSpMkLst>
            <pc:docMk/>
            <pc:sldMk cId="3311680573" sldId="2146846706"/>
            <ac:cxnSpMk id="19" creationId="{24122660-A847-0358-8B66-60C518EA0BEE}"/>
          </ac:cxnSpMkLst>
        </pc:cxnChg>
        <pc:cxnChg chg="mod">
          <ac:chgData name="Rebeccah Baer" userId="12897c9b-0607-4600-8667-1e52e03a3f02" providerId="ADAL" clId="{BFA096FA-1615-4B91-BFA2-DD01BBE3619F}" dt="2023-11-07T15:22:36.431" v="630" actId="1037"/>
          <ac:cxnSpMkLst>
            <pc:docMk/>
            <pc:sldMk cId="3311680573" sldId="2146846706"/>
            <ac:cxnSpMk id="36" creationId="{05632E7C-06A4-CE72-F1ED-FAD995631521}"/>
          </ac:cxnSpMkLst>
        </pc:cxnChg>
      </pc:sldChg>
      <pc:sldChg chg="modSp mod">
        <pc:chgData name="Rebeccah Baer" userId="12897c9b-0607-4600-8667-1e52e03a3f02" providerId="ADAL" clId="{BFA096FA-1615-4B91-BFA2-DD01BBE3619F}" dt="2023-11-07T18:39:16.608" v="1552" actId="20577"/>
        <pc:sldMkLst>
          <pc:docMk/>
          <pc:sldMk cId="3620195819" sldId="2146846707"/>
        </pc:sldMkLst>
        <pc:spChg chg="mod">
          <ac:chgData name="Rebeccah Baer" userId="12897c9b-0607-4600-8667-1e52e03a3f02" providerId="ADAL" clId="{BFA096FA-1615-4B91-BFA2-DD01BBE3619F}" dt="2023-11-07T18:39:16.608" v="1552" actId="20577"/>
          <ac:spMkLst>
            <pc:docMk/>
            <pc:sldMk cId="3620195819" sldId="2146846707"/>
            <ac:spMk id="2" creationId="{C9EE1534-4DE3-431B-2643-F4C2CB4ED48D}"/>
          </ac:spMkLst>
        </pc:spChg>
        <pc:spChg chg="mod">
          <ac:chgData name="Rebeccah Baer" userId="12897c9b-0607-4600-8667-1e52e03a3f02" providerId="ADAL" clId="{BFA096FA-1615-4B91-BFA2-DD01BBE3619F}" dt="2023-11-07T15:23:23.805" v="642" actId="20577"/>
          <ac:spMkLst>
            <pc:docMk/>
            <pc:sldMk cId="3620195819" sldId="2146846707"/>
            <ac:spMk id="3" creationId="{C0CE2ED7-DF47-DC7F-4EE0-AB841485CC77}"/>
          </ac:spMkLst>
        </pc:spChg>
      </pc:sldChg>
      <pc:sldChg chg="addSp modSp mod ord">
        <pc:chgData name="Rebeccah Baer" userId="12897c9b-0607-4600-8667-1e52e03a3f02" providerId="ADAL" clId="{BFA096FA-1615-4B91-BFA2-DD01BBE3619F}" dt="2023-11-13T19:14:49.493" v="1809"/>
        <pc:sldMkLst>
          <pc:docMk/>
          <pc:sldMk cId="3178593474" sldId="2146846709"/>
        </pc:sldMkLst>
        <pc:spChg chg="add mod">
          <ac:chgData name="Rebeccah Baer" userId="12897c9b-0607-4600-8667-1e52e03a3f02" providerId="ADAL" clId="{BFA096FA-1615-4B91-BFA2-DD01BBE3619F}" dt="2023-11-07T19:18:22.543" v="1772" actId="1076"/>
          <ac:spMkLst>
            <pc:docMk/>
            <pc:sldMk cId="3178593474" sldId="2146846709"/>
            <ac:spMk id="3" creationId="{B857FE72-2B91-7C88-4FD0-BA66DD5A933B}"/>
          </ac:spMkLst>
        </pc:spChg>
        <pc:spChg chg="mod">
          <ac:chgData name="Rebeccah Baer" userId="12897c9b-0607-4600-8667-1e52e03a3f02" providerId="ADAL" clId="{BFA096FA-1615-4B91-BFA2-DD01BBE3619F}" dt="2023-11-07T18:32:18.361" v="1354" actId="1076"/>
          <ac:spMkLst>
            <pc:docMk/>
            <pc:sldMk cId="3178593474" sldId="2146846709"/>
            <ac:spMk id="6" creationId="{F745ECA0-0938-654A-F980-FFD10985A553}"/>
          </ac:spMkLst>
        </pc:spChg>
        <pc:graphicFrameChg chg="add mod modGraphic">
          <ac:chgData name="Rebeccah Baer" userId="12897c9b-0607-4600-8667-1e52e03a3f02" providerId="ADAL" clId="{BFA096FA-1615-4B91-BFA2-DD01BBE3619F}" dt="2023-11-07T19:18:18.767" v="1771" actId="1076"/>
          <ac:graphicFrameMkLst>
            <pc:docMk/>
            <pc:sldMk cId="3178593474" sldId="2146846709"/>
            <ac:graphicFrameMk id="7" creationId="{DAF85CF4-9C19-E632-BFE3-5E2ADF1C8BA4}"/>
          </ac:graphicFrameMkLst>
        </pc:graphicFrameChg>
        <pc:graphicFrameChg chg="mod modGraphic">
          <ac:chgData name="Rebeccah Baer" userId="12897c9b-0607-4600-8667-1e52e03a3f02" providerId="ADAL" clId="{BFA096FA-1615-4B91-BFA2-DD01BBE3619F}" dt="2023-11-07T19:17:50.782" v="1763"/>
          <ac:graphicFrameMkLst>
            <pc:docMk/>
            <pc:sldMk cId="3178593474" sldId="2146846709"/>
            <ac:graphicFrameMk id="8" creationId="{9291F220-BAB3-E88F-525D-E2DA001DF3D7}"/>
          </ac:graphicFrameMkLst>
        </pc:graphicFrameChg>
      </pc:sldChg>
      <pc:sldChg chg="modSp mod">
        <pc:chgData name="Rebeccah Baer" userId="12897c9b-0607-4600-8667-1e52e03a3f02" providerId="ADAL" clId="{BFA096FA-1615-4B91-BFA2-DD01BBE3619F}" dt="2023-11-07T15:24:41.512" v="667" actId="20577"/>
        <pc:sldMkLst>
          <pc:docMk/>
          <pc:sldMk cId="2096163713" sldId="2146846719"/>
        </pc:sldMkLst>
        <pc:spChg chg="mod">
          <ac:chgData name="Rebeccah Baer" userId="12897c9b-0607-4600-8667-1e52e03a3f02" providerId="ADAL" clId="{BFA096FA-1615-4B91-BFA2-DD01BBE3619F}" dt="2023-11-07T15:24:41.512" v="667" actId="20577"/>
          <ac:spMkLst>
            <pc:docMk/>
            <pc:sldMk cId="2096163713" sldId="2146846719"/>
            <ac:spMk id="2" creationId="{AF50E232-A57B-96D3-F270-63DAE12FF3AA}"/>
          </ac:spMkLst>
        </pc:spChg>
      </pc:sldChg>
      <pc:sldChg chg="del">
        <pc:chgData name="Rebeccah Baer" userId="12897c9b-0607-4600-8667-1e52e03a3f02" providerId="ADAL" clId="{BFA096FA-1615-4B91-BFA2-DD01BBE3619F}" dt="2023-11-07T15:19:36.522" v="537" actId="2696"/>
        <pc:sldMkLst>
          <pc:docMk/>
          <pc:sldMk cId="575862093" sldId="2146846720"/>
        </pc:sldMkLst>
      </pc:sldChg>
      <pc:sldChg chg="new del">
        <pc:chgData name="Rebeccah Baer" userId="12897c9b-0607-4600-8667-1e52e03a3f02" providerId="ADAL" clId="{BFA096FA-1615-4B91-BFA2-DD01BBE3619F}" dt="2023-11-07T15:09:34.919" v="28" actId="2696"/>
        <pc:sldMkLst>
          <pc:docMk/>
          <pc:sldMk cId="1079320333" sldId="2146846721"/>
        </pc:sldMkLst>
      </pc:sldChg>
      <pc:sldChg chg="addSp delSp modSp new mod addCm">
        <pc:chgData name="Rebeccah Baer" userId="12897c9b-0607-4600-8667-1e52e03a3f02" providerId="ADAL" clId="{BFA096FA-1615-4B91-BFA2-DD01BBE3619F}" dt="2023-11-07T15:17:24.453" v="432"/>
        <pc:sldMkLst>
          <pc:docMk/>
          <pc:sldMk cId="2481345738" sldId="2146846721"/>
        </pc:sldMkLst>
        <pc:spChg chg="del">
          <ac:chgData name="Rebeccah Baer" userId="12897c9b-0607-4600-8667-1e52e03a3f02" providerId="ADAL" clId="{BFA096FA-1615-4B91-BFA2-DD01BBE3619F}" dt="2023-11-07T15:09:40.008" v="30" actId="478"/>
          <ac:spMkLst>
            <pc:docMk/>
            <pc:sldMk cId="2481345738" sldId="2146846721"/>
            <ac:spMk id="2" creationId="{A78F9CE1-51B3-B68C-FA4E-B7B9F8EECE0A}"/>
          </ac:spMkLst>
        </pc:spChg>
        <pc:spChg chg="add del mod">
          <ac:chgData name="Rebeccah Baer" userId="12897c9b-0607-4600-8667-1e52e03a3f02" providerId="ADAL" clId="{BFA096FA-1615-4B91-BFA2-DD01BBE3619F}" dt="2023-11-07T15:10:57.332" v="58" actId="20577"/>
          <ac:spMkLst>
            <pc:docMk/>
            <pc:sldMk cId="2481345738" sldId="2146846721"/>
            <ac:spMk id="4" creationId="{A03DEF6C-7955-6A43-30C9-AEFC22F9BC7D}"/>
          </ac:spMkLst>
        </pc:spChg>
        <pc:spChg chg="del">
          <ac:chgData name="Rebeccah Baer" userId="12897c9b-0607-4600-8667-1e52e03a3f02" providerId="ADAL" clId="{BFA096FA-1615-4B91-BFA2-DD01BBE3619F}" dt="2023-11-07T15:09:42.004" v="32" actId="478"/>
          <ac:spMkLst>
            <pc:docMk/>
            <pc:sldMk cId="2481345738" sldId="2146846721"/>
            <ac:spMk id="5" creationId="{F8BC0145-F8CE-A0B0-F44A-FE06623AF715}"/>
          </ac:spMkLst>
        </pc:spChg>
        <pc:spChg chg="del">
          <ac:chgData name="Rebeccah Baer" userId="12897c9b-0607-4600-8667-1e52e03a3f02" providerId="ADAL" clId="{BFA096FA-1615-4B91-BFA2-DD01BBE3619F}" dt="2023-11-07T15:09:43.880" v="34" actId="478"/>
          <ac:spMkLst>
            <pc:docMk/>
            <pc:sldMk cId="2481345738" sldId="2146846721"/>
            <ac:spMk id="6" creationId="{A3849C3D-3B31-50F7-9C5D-299DB32D093F}"/>
          </ac:spMkLst>
        </pc:spChg>
        <pc:spChg chg="del">
          <ac:chgData name="Rebeccah Baer" userId="12897c9b-0607-4600-8667-1e52e03a3f02" providerId="ADAL" clId="{BFA096FA-1615-4B91-BFA2-DD01BBE3619F}" dt="2023-11-07T15:09:41.321" v="31" actId="478"/>
          <ac:spMkLst>
            <pc:docMk/>
            <pc:sldMk cId="2481345738" sldId="2146846721"/>
            <ac:spMk id="7" creationId="{5394516A-45F0-6517-DB61-4FFF3DBCA2C1}"/>
          </ac:spMkLst>
        </pc:spChg>
        <pc:spChg chg="del">
          <ac:chgData name="Rebeccah Baer" userId="12897c9b-0607-4600-8667-1e52e03a3f02" providerId="ADAL" clId="{BFA096FA-1615-4B91-BFA2-DD01BBE3619F}" dt="2023-11-07T15:09:43.107" v="33" actId="478"/>
          <ac:spMkLst>
            <pc:docMk/>
            <pc:sldMk cId="2481345738" sldId="2146846721"/>
            <ac:spMk id="8" creationId="{83CA8757-5186-8B5F-5E18-B282A3A39F9B}"/>
          </ac:spMkLst>
        </pc:spChg>
        <pc:spChg chg="del">
          <ac:chgData name="Rebeccah Baer" userId="12897c9b-0607-4600-8667-1e52e03a3f02" providerId="ADAL" clId="{BFA096FA-1615-4B91-BFA2-DD01BBE3619F}" dt="2023-11-07T15:09:44.530" v="35" actId="478"/>
          <ac:spMkLst>
            <pc:docMk/>
            <pc:sldMk cId="2481345738" sldId="2146846721"/>
            <ac:spMk id="9" creationId="{72A67551-EE70-72F9-D70E-07394770E074}"/>
          </ac:spMkLst>
        </pc:spChg>
        <pc:spChg chg="add del mod">
          <ac:chgData name="Rebeccah Baer" userId="12897c9b-0607-4600-8667-1e52e03a3f02" providerId="ADAL" clId="{BFA096FA-1615-4B91-BFA2-DD01BBE3619F}" dt="2023-11-07T15:10:26.307" v="46" actId="478"/>
          <ac:spMkLst>
            <pc:docMk/>
            <pc:sldMk cId="2481345738" sldId="2146846721"/>
            <ac:spMk id="11" creationId="{38342866-DB65-CD26-8199-9858B047EF60}"/>
          </ac:spMkLst>
        </pc:spChg>
        <pc:spChg chg="add del mod">
          <ac:chgData name="Rebeccah Baer" userId="12897c9b-0607-4600-8667-1e52e03a3f02" providerId="ADAL" clId="{BFA096FA-1615-4B91-BFA2-DD01BBE3619F}" dt="2023-11-07T15:10:50.609" v="47" actId="478"/>
          <ac:spMkLst>
            <pc:docMk/>
            <pc:sldMk cId="2481345738" sldId="2146846721"/>
            <ac:spMk id="12" creationId="{FAB3D0ED-24BD-183A-41FC-272EA62AED4D}"/>
          </ac:spMkLst>
        </pc:spChg>
        <pc:spChg chg="add del mod">
          <ac:chgData name="Rebeccah Baer" userId="12897c9b-0607-4600-8667-1e52e03a3f02" providerId="ADAL" clId="{BFA096FA-1615-4B91-BFA2-DD01BBE3619F}" dt="2023-11-07T15:10:16.574" v="43" actId="478"/>
          <ac:spMkLst>
            <pc:docMk/>
            <pc:sldMk cId="2481345738" sldId="2146846721"/>
            <ac:spMk id="14" creationId="{08E7AA9D-350A-EB2C-D46C-8CB6AD6D118F}"/>
          </ac:spMkLst>
        </pc:spChg>
        <pc:spChg chg="add del mod">
          <ac:chgData name="Rebeccah Baer" userId="12897c9b-0607-4600-8667-1e52e03a3f02" providerId="ADAL" clId="{BFA096FA-1615-4B91-BFA2-DD01BBE3619F}" dt="2023-11-07T15:10:16.574" v="43" actId="478"/>
          <ac:spMkLst>
            <pc:docMk/>
            <pc:sldMk cId="2481345738" sldId="2146846721"/>
            <ac:spMk id="15" creationId="{7B95436C-9094-04DD-10A9-76460A3035AF}"/>
          </ac:spMkLst>
        </pc:spChg>
        <pc:spChg chg="add del mod">
          <ac:chgData name="Rebeccah Baer" userId="12897c9b-0607-4600-8667-1e52e03a3f02" providerId="ADAL" clId="{BFA096FA-1615-4B91-BFA2-DD01BBE3619F}" dt="2023-11-07T15:10:16.574" v="43" actId="478"/>
          <ac:spMkLst>
            <pc:docMk/>
            <pc:sldMk cId="2481345738" sldId="2146846721"/>
            <ac:spMk id="16" creationId="{0075BA89-5F40-193D-E11A-4186E89DB637}"/>
          </ac:spMkLst>
        </pc:spChg>
        <pc:spChg chg="add del mod">
          <ac:chgData name="Rebeccah Baer" userId="12897c9b-0607-4600-8667-1e52e03a3f02" providerId="ADAL" clId="{BFA096FA-1615-4B91-BFA2-DD01BBE3619F}" dt="2023-11-07T15:10:16.574" v="43" actId="478"/>
          <ac:spMkLst>
            <pc:docMk/>
            <pc:sldMk cId="2481345738" sldId="2146846721"/>
            <ac:spMk id="17" creationId="{A16AAEB7-3AAE-65D7-E5BF-18B3028F631A}"/>
          </ac:spMkLst>
        </pc:spChg>
        <pc:spChg chg="add del mod">
          <ac:chgData name="Rebeccah Baer" userId="12897c9b-0607-4600-8667-1e52e03a3f02" providerId="ADAL" clId="{BFA096FA-1615-4B91-BFA2-DD01BBE3619F}" dt="2023-11-07T15:10:16.574" v="43" actId="478"/>
          <ac:spMkLst>
            <pc:docMk/>
            <pc:sldMk cId="2481345738" sldId="2146846721"/>
            <ac:spMk id="18" creationId="{A41EC2C1-B8B5-2B44-EA69-043A3657565B}"/>
          </ac:spMkLst>
        </pc:spChg>
        <pc:spChg chg="add del mod">
          <ac:chgData name="Rebeccah Baer" userId="12897c9b-0607-4600-8667-1e52e03a3f02" providerId="ADAL" clId="{BFA096FA-1615-4B91-BFA2-DD01BBE3619F}" dt="2023-11-07T15:10:16.574" v="43" actId="478"/>
          <ac:spMkLst>
            <pc:docMk/>
            <pc:sldMk cId="2481345738" sldId="2146846721"/>
            <ac:spMk id="19" creationId="{AF4E47AF-D836-6CCA-99D4-22E70B2C6C44}"/>
          </ac:spMkLst>
        </pc:spChg>
        <pc:picChg chg="add del mod">
          <ac:chgData name="Rebeccah Baer" userId="12897c9b-0607-4600-8667-1e52e03a3f02" providerId="ADAL" clId="{BFA096FA-1615-4B91-BFA2-DD01BBE3619F}" dt="2023-11-07T15:09:56.270" v="39" actId="478"/>
          <ac:picMkLst>
            <pc:docMk/>
            <pc:sldMk cId="2481345738" sldId="2146846721"/>
            <ac:picMk id="10" creationId="{2A58717F-40E8-2FE4-C7F0-351EDF9D16C7}"/>
          </ac:picMkLst>
        </pc:picChg>
        <pc:picChg chg="add del mod">
          <ac:chgData name="Rebeccah Baer" userId="12897c9b-0607-4600-8667-1e52e03a3f02" providerId="ADAL" clId="{BFA096FA-1615-4B91-BFA2-DD01BBE3619F}" dt="2023-11-07T15:10:16.574" v="43" actId="478"/>
          <ac:picMkLst>
            <pc:docMk/>
            <pc:sldMk cId="2481345738" sldId="2146846721"/>
            <ac:picMk id="13" creationId="{BD2D4374-5235-B409-C545-9183D478E8AB}"/>
          </ac:picMkLst>
        </pc:picChg>
      </pc:sldChg>
      <pc:sldChg chg="add del">
        <pc:chgData name="Rebeccah Baer" userId="12897c9b-0607-4600-8667-1e52e03a3f02" providerId="ADAL" clId="{BFA096FA-1615-4B91-BFA2-DD01BBE3619F}" dt="2023-11-07T15:09:46.811" v="37"/>
        <pc:sldMkLst>
          <pc:docMk/>
          <pc:sldMk cId="1398839572" sldId="2146846722"/>
        </pc:sldMkLst>
      </pc:sldChg>
      <pc:sldChg chg="addSp delSp modSp new del mod addCm">
        <pc:chgData name="Rebeccah Baer" userId="12897c9b-0607-4600-8667-1e52e03a3f02" providerId="ADAL" clId="{BFA096FA-1615-4B91-BFA2-DD01BBE3619F}" dt="2023-11-07T19:20:24.615" v="1779" actId="2696"/>
        <pc:sldMkLst>
          <pc:docMk/>
          <pc:sldMk cId="1444766340" sldId="2146846722"/>
        </pc:sldMkLst>
        <pc:spChg chg="del">
          <ac:chgData name="Rebeccah Baer" userId="12897c9b-0607-4600-8667-1e52e03a3f02" providerId="ADAL" clId="{BFA096FA-1615-4B91-BFA2-DD01BBE3619F}" dt="2023-11-07T15:11:18.770" v="62" actId="478"/>
          <ac:spMkLst>
            <pc:docMk/>
            <pc:sldMk cId="1444766340" sldId="2146846722"/>
            <ac:spMk id="2" creationId="{65189872-8ED0-7C05-B1B7-761E8F8C4533}"/>
          </ac:spMkLst>
        </pc:spChg>
        <pc:spChg chg="mod">
          <ac:chgData name="Rebeccah Baer" userId="12897c9b-0607-4600-8667-1e52e03a3f02" providerId="ADAL" clId="{BFA096FA-1615-4B91-BFA2-DD01BBE3619F}" dt="2023-11-07T15:11:33.838" v="81" actId="20577"/>
          <ac:spMkLst>
            <pc:docMk/>
            <pc:sldMk cId="1444766340" sldId="2146846722"/>
            <ac:spMk id="4" creationId="{4B79D8FF-C1FE-C401-7EE3-C9A77C6C541F}"/>
          </ac:spMkLst>
        </pc:spChg>
        <pc:spChg chg="del">
          <ac:chgData name="Rebeccah Baer" userId="12897c9b-0607-4600-8667-1e52e03a3f02" providerId="ADAL" clId="{BFA096FA-1615-4B91-BFA2-DD01BBE3619F}" dt="2023-11-07T15:11:21.693" v="64" actId="478"/>
          <ac:spMkLst>
            <pc:docMk/>
            <pc:sldMk cId="1444766340" sldId="2146846722"/>
            <ac:spMk id="5" creationId="{D2BC18B1-8B3C-D98B-C6F4-3EF956156CD4}"/>
          </ac:spMkLst>
        </pc:spChg>
        <pc:spChg chg="del">
          <ac:chgData name="Rebeccah Baer" userId="12897c9b-0607-4600-8667-1e52e03a3f02" providerId="ADAL" clId="{BFA096FA-1615-4B91-BFA2-DD01BBE3619F}" dt="2023-11-07T15:11:22.868" v="66" actId="478"/>
          <ac:spMkLst>
            <pc:docMk/>
            <pc:sldMk cId="1444766340" sldId="2146846722"/>
            <ac:spMk id="6" creationId="{FF3ED6D9-EDC5-1531-8804-5C3DBBF87964}"/>
          </ac:spMkLst>
        </pc:spChg>
        <pc:spChg chg="del">
          <ac:chgData name="Rebeccah Baer" userId="12897c9b-0607-4600-8667-1e52e03a3f02" providerId="ADAL" clId="{BFA096FA-1615-4B91-BFA2-DD01BBE3619F}" dt="2023-11-07T15:11:19.873" v="63" actId="478"/>
          <ac:spMkLst>
            <pc:docMk/>
            <pc:sldMk cId="1444766340" sldId="2146846722"/>
            <ac:spMk id="7" creationId="{CC5B2DBA-F4AB-E0F0-454F-FB896267D922}"/>
          </ac:spMkLst>
        </pc:spChg>
        <pc:spChg chg="del">
          <ac:chgData name="Rebeccah Baer" userId="12897c9b-0607-4600-8667-1e52e03a3f02" providerId="ADAL" clId="{BFA096FA-1615-4B91-BFA2-DD01BBE3619F}" dt="2023-11-07T15:11:22.309" v="65" actId="478"/>
          <ac:spMkLst>
            <pc:docMk/>
            <pc:sldMk cId="1444766340" sldId="2146846722"/>
            <ac:spMk id="8" creationId="{09529FD3-BE6D-F1E8-E36C-37D3DE496D68}"/>
          </ac:spMkLst>
        </pc:spChg>
        <pc:spChg chg="del">
          <ac:chgData name="Rebeccah Baer" userId="12897c9b-0607-4600-8667-1e52e03a3f02" providerId="ADAL" clId="{BFA096FA-1615-4B91-BFA2-DD01BBE3619F}" dt="2023-11-07T15:11:23.876" v="67" actId="478"/>
          <ac:spMkLst>
            <pc:docMk/>
            <pc:sldMk cId="1444766340" sldId="2146846722"/>
            <ac:spMk id="9" creationId="{91CEA490-AA31-2383-B2C0-A97C2270CE03}"/>
          </ac:spMkLst>
        </pc:spChg>
        <pc:spChg chg="add mod">
          <ac:chgData name="Rebeccah Baer" userId="12897c9b-0607-4600-8667-1e52e03a3f02" providerId="ADAL" clId="{BFA096FA-1615-4B91-BFA2-DD01BBE3619F}" dt="2023-11-07T15:13:27.926" v="252" actId="20577"/>
          <ac:spMkLst>
            <pc:docMk/>
            <pc:sldMk cId="1444766340" sldId="2146846722"/>
            <ac:spMk id="11" creationId="{5E5E7745-3BD5-D172-0B36-9EA958080629}"/>
          </ac:spMkLst>
        </pc:spChg>
        <pc:spChg chg="add mod">
          <ac:chgData name="Rebeccah Baer" userId="12897c9b-0607-4600-8667-1e52e03a3f02" providerId="ADAL" clId="{BFA096FA-1615-4B91-BFA2-DD01BBE3619F}" dt="2023-11-07T15:12:14.610" v="118" actId="1076"/>
          <ac:spMkLst>
            <pc:docMk/>
            <pc:sldMk cId="1444766340" sldId="2146846722"/>
            <ac:spMk id="12" creationId="{763B44F3-3E72-7B19-E3B8-233254DE2512}"/>
          </ac:spMkLst>
        </pc:spChg>
        <pc:spChg chg="add del mod">
          <ac:chgData name="Rebeccah Baer" userId="12897c9b-0607-4600-8667-1e52e03a3f02" providerId="ADAL" clId="{BFA096FA-1615-4B91-BFA2-DD01BBE3619F}" dt="2023-11-07T15:14:23.468" v="417"/>
          <ac:spMkLst>
            <pc:docMk/>
            <pc:sldMk cId="1444766340" sldId="2146846722"/>
            <ac:spMk id="13" creationId="{148F0F8C-C743-00DD-B44A-457F534D49CF}"/>
          </ac:spMkLst>
        </pc:spChg>
        <pc:spChg chg="add mod">
          <ac:chgData name="Rebeccah Baer" userId="12897c9b-0607-4600-8667-1e52e03a3f02" providerId="ADAL" clId="{BFA096FA-1615-4B91-BFA2-DD01BBE3619F}" dt="2023-11-07T15:15:28.146" v="423" actId="2711"/>
          <ac:spMkLst>
            <pc:docMk/>
            <pc:sldMk cId="1444766340" sldId="2146846722"/>
            <ac:spMk id="14" creationId="{5BF479E1-E33E-E2FF-C70A-D7BC2AAB3847}"/>
          </ac:spMkLst>
        </pc:spChg>
        <pc:spChg chg="add mod">
          <ac:chgData name="Rebeccah Baer" userId="12897c9b-0607-4600-8667-1e52e03a3f02" providerId="ADAL" clId="{BFA096FA-1615-4B91-BFA2-DD01BBE3619F}" dt="2023-11-07T15:16:14.299" v="430" actId="20577"/>
          <ac:spMkLst>
            <pc:docMk/>
            <pc:sldMk cId="1444766340" sldId="2146846722"/>
            <ac:spMk id="15" creationId="{E84741CF-EE88-4038-C95A-9C8F1EDA007F}"/>
          </ac:spMkLst>
        </pc:spChg>
        <pc:spChg chg="add del mod">
          <ac:chgData name="Rebeccah Baer" userId="12897c9b-0607-4600-8667-1e52e03a3f02" providerId="ADAL" clId="{BFA096FA-1615-4B91-BFA2-DD01BBE3619F}" dt="2023-11-07T19:20:03.732" v="1774" actId="21"/>
          <ac:spMkLst>
            <pc:docMk/>
            <pc:sldMk cId="1444766340" sldId="2146846722"/>
            <ac:spMk id="16" creationId="{98FAFF32-96AA-9FB8-F5CD-E77C76CDF880}"/>
          </ac:spMkLst>
        </pc:spChg>
        <pc:spChg chg="add del mod">
          <ac:chgData name="Rebeccah Baer" userId="12897c9b-0607-4600-8667-1e52e03a3f02" providerId="ADAL" clId="{BFA096FA-1615-4B91-BFA2-DD01BBE3619F}" dt="2023-11-07T19:20:03.732" v="1774" actId="21"/>
          <ac:spMkLst>
            <pc:docMk/>
            <pc:sldMk cId="1444766340" sldId="2146846722"/>
            <ac:spMk id="17" creationId="{9E85CD4E-CD29-0A97-DE5B-FA3C51BEB86C}"/>
          </ac:spMkLst>
        </pc:spChg>
        <pc:graphicFrameChg chg="add mod modGraphic">
          <ac:chgData name="Rebeccah Baer" userId="12897c9b-0607-4600-8667-1e52e03a3f02" providerId="ADAL" clId="{BFA096FA-1615-4B91-BFA2-DD01BBE3619F}" dt="2023-11-07T15:15:36.734" v="426" actId="113"/>
          <ac:graphicFrameMkLst>
            <pc:docMk/>
            <pc:sldMk cId="1444766340" sldId="2146846722"/>
            <ac:graphicFrameMk id="10" creationId="{057D95C3-2C79-D3FF-2039-A34FEDAA6058}"/>
          </ac:graphicFrameMkLst>
        </pc:graphicFrameChg>
      </pc:sldChg>
      <pc:sldChg chg="modSp mod">
        <pc:chgData name="Rebeccah Baer" userId="12897c9b-0607-4600-8667-1e52e03a3f02" providerId="ADAL" clId="{BFA096FA-1615-4B91-BFA2-DD01BBE3619F}" dt="2023-11-07T15:20:35.234" v="556" actId="20577"/>
        <pc:sldMkLst>
          <pc:docMk/>
          <pc:sldMk cId="2615907925" sldId="2146846723"/>
        </pc:sldMkLst>
        <pc:spChg chg="mod">
          <ac:chgData name="Rebeccah Baer" userId="12897c9b-0607-4600-8667-1e52e03a3f02" providerId="ADAL" clId="{BFA096FA-1615-4B91-BFA2-DD01BBE3619F}" dt="2023-11-07T15:20:35.234" v="556" actId="20577"/>
          <ac:spMkLst>
            <pc:docMk/>
            <pc:sldMk cId="2615907925" sldId="2146846723"/>
            <ac:spMk id="2" creationId="{AF50E232-A57B-96D3-F270-63DAE12FF3AA}"/>
          </ac:spMkLst>
        </pc:spChg>
      </pc:sldChg>
      <pc:sldChg chg="delSp modSp new mod ord">
        <pc:chgData name="Rebeccah Baer" userId="12897c9b-0607-4600-8667-1e52e03a3f02" providerId="ADAL" clId="{BFA096FA-1615-4B91-BFA2-DD01BBE3619F}" dt="2023-11-07T18:13:59.556" v="1178" actId="20577"/>
        <pc:sldMkLst>
          <pc:docMk/>
          <pc:sldMk cId="1310464151" sldId="2146846724"/>
        </pc:sldMkLst>
        <pc:spChg chg="del">
          <ac:chgData name="Rebeccah Baer" userId="12897c9b-0607-4600-8667-1e52e03a3f02" providerId="ADAL" clId="{BFA096FA-1615-4B91-BFA2-DD01BBE3619F}" dt="2023-11-07T18:13:49.514" v="1141" actId="478"/>
          <ac:spMkLst>
            <pc:docMk/>
            <pc:sldMk cId="1310464151" sldId="2146846724"/>
            <ac:spMk id="2" creationId="{26E13E93-7C3D-32DA-7113-5EB7EC82D08B}"/>
          </ac:spMkLst>
        </pc:spChg>
        <pc:spChg chg="mod">
          <ac:chgData name="Rebeccah Baer" userId="12897c9b-0607-4600-8667-1e52e03a3f02" providerId="ADAL" clId="{BFA096FA-1615-4B91-BFA2-DD01BBE3619F}" dt="2023-11-07T18:13:59.556" v="1178" actId="20577"/>
          <ac:spMkLst>
            <pc:docMk/>
            <pc:sldMk cId="1310464151" sldId="2146846724"/>
            <ac:spMk id="3" creationId="{6556D817-C234-A504-4924-658B100F37FF}"/>
          </ac:spMkLst>
        </pc:spChg>
      </pc:sldChg>
      <pc:sldChg chg="new del">
        <pc:chgData name="Rebeccah Baer" userId="12897c9b-0607-4600-8667-1e52e03a3f02" providerId="ADAL" clId="{BFA096FA-1615-4B91-BFA2-DD01BBE3619F}" dt="2023-11-07T15:33:47.602" v="1084" actId="2696"/>
        <pc:sldMkLst>
          <pc:docMk/>
          <pc:sldMk cId="3040001591" sldId="2146846724"/>
        </pc:sldMkLst>
      </pc:sldChg>
      <pc:sldChg chg="modSp new mod">
        <pc:chgData name="Rebeccah Baer" userId="12897c9b-0607-4600-8667-1e52e03a3f02" providerId="ADAL" clId="{BFA096FA-1615-4B91-BFA2-DD01BBE3619F}" dt="2023-11-07T18:33:22.070" v="1407" actId="20577"/>
        <pc:sldMkLst>
          <pc:docMk/>
          <pc:sldMk cId="749259088" sldId="2146846725"/>
        </pc:sldMkLst>
        <pc:spChg chg="mod">
          <ac:chgData name="Rebeccah Baer" userId="12897c9b-0607-4600-8667-1e52e03a3f02" providerId="ADAL" clId="{BFA096FA-1615-4B91-BFA2-DD01BBE3619F}" dt="2023-11-07T18:33:22.070" v="1407" actId="20577"/>
          <ac:spMkLst>
            <pc:docMk/>
            <pc:sldMk cId="749259088" sldId="2146846725"/>
            <ac:spMk id="2" creationId="{7E826F8E-5830-F0C5-251F-02F7FD351A2B}"/>
          </ac:spMkLst>
        </pc:spChg>
      </pc:sldChg>
      <pc:sldChg chg="modSp new mod">
        <pc:chgData name="Rebeccah Baer" userId="12897c9b-0607-4600-8667-1e52e03a3f02" providerId="ADAL" clId="{BFA096FA-1615-4B91-BFA2-DD01BBE3619F}" dt="2023-11-07T18:33:17.249" v="1400" actId="20577"/>
        <pc:sldMkLst>
          <pc:docMk/>
          <pc:sldMk cId="3486261532" sldId="2146846726"/>
        </pc:sldMkLst>
        <pc:spChg chg="mod">
          <ac:chgData name="Rebeccah Baer" userId="12897c9b-0607-4600-8667-1e52e03a3f02" providerId="ADAL" clId="{BFA096FA-1615-4B91-BFA2-DD01BBE3619F}" dt="2023-11-07T18:33:17.249" v="1400" actId="20577"/>
          <ac:spMkLst>
            <pc:docMk/>
            <pc:sldMk cId="3486261532" sldId="2146846726"/>
            <ac:spMk id="2" creationId="{B32E66C5-9876-EBB4-09D9-C9CD94AFA96D}"/>
          </ac:spMkLst>
        </pc:spChg>
      </pc:sldChg>
    </pc:docChg>
  </pc:docChgLst>
  <pc:docChgLst>
    <pc:chgData name="Rebeccah Baer" userId="S::baer@ncqa.org::12897c9b-0607-4600-8667-1e52e03a3f02" providerId="AD" clId="Web-{423A8CD9-C410-89C5-5D7F-6478D9DD035C}"/>
    <pc:docChg chg="modSld sldOrd">
      <pc:chgData name="Rebeccah Baer" userId="S::baer@ncqa.org::12897c9b-0607-4600-8667-1e52e03a3f02" providerId="AD" clId="Web-{423A8CD9-C410-89C5-5D7F-6478D9DD035C}" dt="2023-11-07T19:45:30.535" v="911"/>
      <pc:docMkLst>
        <pc:docMk/>
      </pc:docMkLst>
      <pc:sldChg chg="ord">
        <pc:chgData name="Rebeccah Baer" userId="S::baer@ncqa.org::12897c9b-0607-4600-8667-1e52e03a3f02" providerId="AD" clId="Web-{423A8CD9-C410-89C5-5D7F-6478D9DD035C}" dt="2023-11-07T19:39:22.237" v="521"/>
        <pc:sldMkLst>
          <pc:docMk/>
          <pc:sldMk cId="3178593474" sldId="2146846709"/>
        </pc:sldMkLst>
      </pc:sldChg>
      <pc:sldChg chg="modSp">
        <pc:chgData name="Rebeccah Baer" userId="S::baer@ncqa.org::12897c9b-0607-4600-8667-1e52e03a3f02" providerId="AD" clId="Web-{423A8CD9-C410-89C5-5D7F-6478D9DD035C}" dt="2023-11-07T19:33:57.112" v="223" actId="20577"/>
        <pc:sldMkLst>
          <pc:docMk/>
          <pc:sldMk cId="3988424109" sldId="2146846710"/>
        </pc:sldMkLst>
        <pc:graphicFrameChg chg="modGraphic">
          <ac:chgData name="Rebeccah Baer" userId="S::baer@ncqa.org::12897c9b-0607-4600-8667-1e52e03a3f02" providerId="AD" clId="Web-{423A8CD9-C410-89C5-5D7F-6478D9DD035C}" dt="2023-11-07T19:33:57.112" v="223" actId="20577"/>
          <ac:graphicFrameMkLst>
            <pc:docMk/>
            <pc:sldMk cId="3988424109" sldId="2146846710"/>
            <ac:graphicFrameMk id="833" creationId="{90CD9C59-4F04-9E1C-E1F1-97C2A4C0BF0C}"/>
          </ac:graphicFrameMkLst>
        </pc:graphicFrameChg>
      </pc:sldChg>
      <pc:sldChg chg="modSp">
        <pc:chgData name="Rebeccah Baer" userId="S::baer@ncqa.org::12897c9b-0607-4600-8667-1e52e03a3f02" providerId="AD" clId="Web-{423A8CD9-C410-89C5-5D7F-6478D9DD035C}" dt="2023-11-07T19:36:46.042" v="383" actId="20577"/>
        <pc:sldMkLst>
          <pc:docMk/>
          <pc:sldMk cId="4057881393" sldId="2146846711"/>
        </pc:sldMkLst>
        <pc:graphicFrameChg chg="modGraphic">
          <ac:chgData name="Rebeccah Baer" userId="S::baer@ncqa.org::12897c9b-0607-4600-8667-1e52e03a3f02" providerId="AD" clId="Web-{423A8CD9-C410-89C5-5D7F-6478D9DD035C}" dt="2023-11-07T19:36:46.042" v="383" actId="20577"/>
          <ac:graphicFrameMkLst>
            <pc:docMk/>
            <pc:sldMk cId="4057881393" sldId="2146846711"/>
            <ac:graphicFrameMk id="6" creationId="{E7423B1B-D653-D717-B160-CAC64C0880FC}"/>
          </ac:graphicFrameMkLst>
        </pc:graphicFrameChg>
      </pc:sldChg>
      <pc:sldChg chg="modSp">
        <pc:chgData name="Rebeccah Baer" userId="S::baer@ncqa.org::12897c9b-0607-4600-8667-1e52e03a3f02" providerId="AD" clId="Web-{423A8CD9-C410-89C5-5D7F-6478D9DD035C}" dt="2023-11-07T19:36:56.214" v="389" actId="20577"/>
        <pc:sldMkLst>
          <pc:docMk/>
          <pc:sldMk cId="1348611583" sldId="2146846712"/>
        </pc:sldMkLst>
        <pc:graphicFrameChg chg="modGraphic">
          <ac:chgData name="Rebeccah Baer" userId="S::baer@ncqa.org::12897c9b-0607-4600-8667-1e52e03a3f02" providerId="AD" clId="Web-{423A8CD9-C410-89C5-5D7F-6478D9DD035C}" dt="2023-11-07T19:36:56.214" v="389" actId="20577"/>
          <ac:graphicFrameMkLst>
            <pc:docMk/>
            <pc:sldMk cId="1348611583" sldId="2146846712"/>
            <ac:graphicFrameMk id="3" creationId="{63D6E65B-860A-2675-357F-D7DA2418B6E3}"/>
          </ac:graphicFrameMkLst>
        </pc:graphicFrameChg>
      </pc:sldChg>
      <pc:sldChg chg="modSp">
        <pc:chgData name="Rebeccah Baer" userId="S::baer@ncqa.org::12897c9b-0607-4600-8667-1e52e03a3f02" providerId="AD" clId="Web-{423A8CD9-C410-89C5-5D7F-6478D9DD035C}" dt="2023-11-07T19:37:09.136" v="403" actId="20577"/>
        <pc:sldMkLst>
          <pc:docMk/>
          <pc:sldMk cId="3625648127" sldId="2146846713"/>
        </pc:sldMkLst>
        <pc:graphicFrameChg chg="modGraphic">
          <ac:chgData name="Rebeccah Baer" userId="S::baer@ncqa.org::12897c9b-0607-4600-8667-1e52e03a3f02" providerId="AD" clId="Web-{423A8CD9-C410-89C5-5D7F-6478D9DD035C}" dt="2023-11-07T19:37:09.136" v="403" actId="20577"/>
          <ac:graphicFrameMkLst>
            <pc:docMk/>
            <pc:sldMk cId="3625648127" sldId="2146846713"/>
            <ac:graphicFrameMk id="6" creationId="{C525B80B-DB52-2EC6-8208-979F6E4462B5}"/>
          </ac:graphicFrameMkLst>
        </pc:graphicFrameChg>
      </pc:sldChg>
      <pc:sldChg chg="modSp">
        <pc:chgData name="Rebeccah Baer" userId="S::baer@ncqa.org::12897c9b-0607-4600-8667-1e52e03a3f02" providerId="AD" clId="Web-{423A8CD9-C410-89C5-5D7F-6478D9DD035C}" dt="2023-11-07T19:37:22.934" v="421" actId="20577"/>
        <pc:sldMkLst>
          <pc:docMk/>
          <pc:sldMk cId="2844261865" sldId="2146846714"/>
        </pc:sldMkLst>
        <pc:graphicFrameChg chg="modGraphic">
          <ac:chgData name="Rebeccah Baer" userId="S::baer@ncqa.org::12897c9b-0607-4600-8667-1e52e03a3f02" providerId="AD" clId="Web-{423A8CD9-C410-89C5-5D7F-6478D9DD035C}" dt="2023-11-07T19:37:22.934" v="421" actId="20577"/>
          <ac:graphicFrameMkLst>
            <pc:docMk/>
            <pc:sldMk cId="2844261865" sldId="2146846714"/>
            <ac:graphicFrameMk id="6" creationId="{8BC910AA-2CA5-A9D1-B79B-CFE0B68C6FA5}"/>
          </ac:graphicFrameMkLst>
        </pc:graphicFrameChg>
      </pc:sldChg>
      <pc:sldChg chg="modSp">
        <pc:chgData name="Rebeccah Baer" userId="S::baer@ncqa.org::12897c9b-0607-4600-8667-1e52e03a3f02" providerId="AD" clId="Web-{423A8CD9-C410-89C5-5D7F-6478D9DD035C}" dt="2023-11-07T19:37:57.529" v="451" actId="20577"/>
        <pc:sldMkLst>
          <pc:docMk/>
          <pc:sldMk cId="1313700003" sldId="2146846715"/>
        </pc:sldMkLst>
        <pc:graphicFrameChg chg="modGraphic">
          <ac:chgData name="Rebeccah Baer" userId="S::baer@ncqa.org::12897c9b-0607-4600-8667-1e52e03a3f02" providerId="AD" clId="Web-{423A8CD9-C410-89C5-5D7F-6478D9DD035C}" dt="2023-11-07T19:37:57.529" v="451" actId="20577"/>
          <ac:graphicFrameMkLst>
            <pc:docMk/>
            <pc:sldMk cId="1313700003" sldId="2146846715"/>
            <ac:graphicFrameMk id="6" creationId="{D5F37440-926D-4504-BE13-8020B4A74373}"/>
          </ac:graphicFrameMkLst>
        </pc:graphicFrameChg>
      </pc:sldChg>
      <pc:sldChg chg="modSp">
        <pc:chgData name="Rebeccah Baer" userId="S::baer@ncqa.org::12897c9b-0607-4600-8667-1e52e03a3f02" providerId="AD" clId="Web-{423A8CD9-C410-89C5-5D7F-6478D9DD035C}" dt="2023-11-07T19:38:23.406" v="493" actId="20577"/>
        <pc:sldMkLst>
          <pc:docMk/>
          <pc:sldMk cId="349093393" sldId="2146846716"/>
        </pc:sldMkLst>
        <pc:graphicFrameChg chg="modGraphic">
          <ac:chgData name="Rebeccah Baer" userId="S::baer@ncqa.org::12897c9b-0607-4600-8667-1e52e03a3f02" providerId="AD" clId="Web-{423A8CD9-C410-89C5-5D7F-6478D9DD035C}" dt="2023-11-07T19:38:23.406" v="493" actId="20577"/>
          <ac:graphicFrameMkLst>
            <pc:docMk/>
            <pc:sldMk cId="349093393" sldId="2146846716"/>
            <ac:graphicFrameMk id="6" creationId="{8E3C0C1A-0B9F-79D2-A8E3-7EF5865DDB7D}"/>
          </ac:graphicFrameMkLst>
        </pc:graphicFrameChg>
      </pc:sldChg>
      <pc:sldChg chg="modSp">
        <pc:chgData name="Rebeccah Baer" userId="S::baer@ncqa.org::12897c9b-0607-4600-8667-1e52e03a3f02" providerId="AD" clId="Web-{423A8CD9-C410-89C5-5D7F-6478D9DD035C}" dt="2023-11-07T19:39:06.861" v="520" actId="20577"/>
        <pc:sldMkLst>
          <pc:docMk/>
          <pc:sldMk cId="1100739041" sldId="2146846717"/>
        </pc:sldMkLst>
        <pc:graphicFrameChg chg="modGraphic">
          <ac:chgData name="Rebeccah Baer" userId="S::baer@ncqa.org::12897c9b-0607-4600-8667-1e52e03a3f02" providerId="AD" clId="Web-{423A8CD9-C410-89C5-5D7F-6478D9DD035C}" dt="2023-11-07T19:39:06.861" v="520" actId="20577"/>
          <ac:graphicFrameMkLst>
            <pc:docMk/>
            <pc:sldMk cId="1100739041" sldId="2146846717"/>
            <ac:graphicFrameMk id="6" creationId="{068BDEFC-AEA7-E098-1B8C-F73954C57B15}"/>
          </ac:graphicFrameMkLst>
        </pc:graphicFrameChg>
      </pc:sldChg>
      <pc:sldChg chg="modSp addCm">
        <pc:chgData name="Rebeccah Baer" userId="S::baer@ncqa.org::12897c9b-0607-4600-8667-1e52e03a3f02" providerId="AD" clId="Web-{423A8CD9-C410-89C5-5D7F-6478D9DD035C}" dt="2023-11-07T19:45:30.535" v="911"/>
        <pc:sldMkLst>
          <pc:docMk/>
          <pc:sldMk cId="102287558" sldId="2146846718"/>
        </pc:sldMkLst>
        <pc:spChg chg="mod">
          <ac:chgData name="Rebeccah Baer" userId="S::baer@ncqa.org::12897c9b-0607-4600-8667-1e52e03a3f02" providerId="AD" clId="Web-{423A8CD9-C410-89C5-5D7F-6478D9DD035C}" dt="2023-11-07T19:45:12.112" v="910" actId="20577"/>
          <ac:spMkLst>
            <pc:docMk/>
            <pc:sldMk cId="102287558" sldId="2146846718"/>
            <ac:spMk id="3" creationId="{8634AC84-063A-762E-BC2C-7A84DFA7C625}"/>
          </ac:spMkLst>
        </pc:spChg>
        <pc:extLst>
          <p:ext xmlns:p="http://schemas.openxmlformats.org/presentationml/2006/main" uri="{D6D511B9-2390-475A-947B-AFAB55BFBCF1}">
            <pc226:cmChg xmlns:pc226="http://schemas.microsoft.com/office/powerpoint/2022/06/main/command" chg="add">
              <pc226:chgData name="Rebeccah Baer" userId="S::baer@ncqa.org::12897c9b-0607-4600-8667-1e52e03a3f02" providerId="AD" clId="Web-{423A8CD9-C410-89C5-5D7F-6478D9DD035C}" dt="2023-11-07T19:45:30.535" v="911"/>
              <pc2:cmMkLst xmlns:pc2="http://schemas.microsoft.com/office/powerpoint/2019/9/main/command">
                <pc:docMk/>
                <pc:sldMk cId="102287558" sldId="2146846718"/>
                <pc2:cmMk id="{953AC0C5-A3AB-4CC7-BF5B-046096BA253A}"/>
              </pc2:cmMkLst>
            </pc226:cmChg>
          </p:ext>
        </pc:extLst>
      </pc:sldChg>
      <pc:sldChg chg="addSp modSp">
        <pc:chgData name="Rebeccah Baer" userId="S::baer@ncqa.org::12897c9b-0607-4600-8667-1e52e03a3f02" providerId="AD" clId="Web-{423A8CD9-C410-89C5-5D7F-6478D9DD035C}" dt="2023-11-07T19:44:38.955" v="908" actId="20577"/>
        <pc:sldMkLst>
          <pc:docMk/>
          <pc:sldMk cId="749259088" sldId="2146846725"/>
        </pc:sldMkLst>
        <pc:spChg chg="add mod">
          <ac:chgData name="Rebeccah Baer" userId="S::baer@ncqa.org::12897c9b-0607-4600-8667-1e52e03a3f02" providerId="AD" clId="Web-{423A8CD9-C410-89C5-5D7F-6478D9DD035C}" dt="2023-11-07T19:44:15.672" v="895" actId="20577"/>
          <ac:spMkLst>
            <pc:docMk/>
            <pc:sldMk cId="749259088" sldId="2146846725"/>
            <ac:spMk id="12" creationId="{BD1DBF72-84EC-9E28-CAD9-38C78D25FF55}"/>
          </ac:spMkLst>
        </pc:spChg>
        <pc:graphicFrameChg chg="modGraphic">
          <ac:chgData name="Rebeccah Baer" userId="S::baer@ncqa.org::12897c9b-0607-4600-8667-1e52e03a3f02" providerId="AD" clId="Web-{423A8CD9-C410-89C5-5D7F-6478D9DD035C}" dt="2023-11-07T19:44:38.955" v="908" actId="20577"/>
          <ac:graphicFrameMkLst>
            <pc:docMk/>
            <pc:sldMk cId="749259088" sldId="2146846725"/>
            <ac:graphicFrameMk id="7" creationId="{CE22C944-5560-A19F-2BE0-586B8F2AE643}"/>
          </ac:graphicFrameMkLst>
        </pc:graphicFrameChg>
      </pc:sldChg>
      <pc:sldChg chg="modSp">
        <pc:chgData name="Rebeccah Baer" userId="S::baer@ncqa.org::12897c9b-0607-4600-8667-1e52e03a3f02" providerId="AD" clId="Web-{423A8CD9-C410-89C5-5D7F-6478D9DD035C}" dt="2023-11-07T19:43:10.216" v="787" actId="20577"/>
        <pc:sldMkLst>
          <pc:docMk/>
          <pc:sldMk cId="3486261532" sldId="2146846726"/>
        </pc:sldMkLst>
        <pc:spChg chg="mod">
          <ac:chgData name="Rebeccah Baer" userId="S::baer@ncqa.org::12897c9b-0607-4600-8667-1e52e03a3f02" providerId="AD" clId="Web-{423A8CD9-C410-89C5-5D7F-6478D9DD035C}" dt="2023-11-07T19:43:10.216" v="787" actId="20577"/>
          <ac:spMkLst>
            <pc:docMk/>
            <pc:sldMk cId="3486261532" sldId="2146846726"/>
            <ac:spMk id="3" creationId="{FAEF9917-B46E-5451-EDA8-A6C7FA40FB35}"/>
          </ac:spMkLst>
        </pc:spChg>
      </pc:sldChg>
    </pc:docChg>
  </pc:docChgLst>
  <pc:docChgLst>
    <pc:chgData name="Molly Manuse" userId="S::mmanuse@ncqa.org::9528b2d8-3c79-428a-8e85-35e11280604f" providerId="AD" clId="Web-{EF21CEC7-3D60-56A0-DE48-AF85856B542E}"/>
    <pc:docChg chg="sldOrd">
      <pc:chgData name="Molly Manuse" userId="S::mmanuse@ncqa.org::9528b2d8-3c79-428a-8e85-35e11280604f" providerId="AD" clId="Web-{EF21CEC7-3D60-56A0-DE48-AF85856B542E}" dt="2023-11-07T20:18:30.614" v="0"/>
      <pc:docMkLst>
        <pc:docMk/>
      </pc:docMkLst>
      <pc:sldChg chg="ord">
        <pc:chgData name="Molly Manuse" userId="S::mmanuse@ncqa.org::9528b2d8-3c79-428a-8e85-35e11280604f" providerId="AD" clId="Web-{EF21CEC7-3D60-56A0-DE48-AF85856B542E}" dt="2023-11-07T20:18:30.614" v="0"/>
        <pc:sldMkLst>
          <pc:docMk/>
          <pc:sldMk cId="102287558" sldId="2146846718"/>
        </pc:sldMkLst>
      </pc:sldChg>
    </pc:docChg>
  </pc:docChgLst>
  <pc:docChgLst>
    <pc:chgData name="Eboni Worley" userId="S::eworley@ncqa.org::41724887-2c49-4131-8bae-2b689cc96fad" providerId="AD" clId="Web-{AE088937-F1E3-DEDA-6042-8CE67484B01F}"/>
    <pc:docChg chg="mod modSld">
      <pc:chgData name="Eboni Worley" userId="S::eworley@ncqa.org::41724887-2c49-4131-8bae-2b689cc96fad" providerId="AD" clId="Web-{AE088937-F1E3-DEDA-6042-8CE67484B01F}" dt="2023-10-17T16:59:02.423" v="212"/>
      <pc:docMkLst>
        <pc:docMk/>
      </pc:docMkLst>
      <pc:sldChg chg="addSp modSp addCm">
        <pc:chgData name="Eboni Worley" userId="S::eworley@ncqa.org::41724887-2c49-4131-8bae-2b689cc96fad" providerId="AD" clId="Web-{AE088937-F1E3-DEDA-6042-8CE67484B01F}" dt="2023-10-17T16:59:02.423" v="212"/>
        <pc:sldMkLst>
          <pc:docMk/>
          <pc:sldMk cId="3620195819" sldId="2146846707"/>
        </pc:sldMkLst>
        <pc:spChg chg="add mod">
          <ac:chgData name="Eboni Worley" userId="S::eworley@ncqa.org::41724887-2c49-4131-8bae-2b689cc96fad" providerId="AD" clId="Web-{AE088937-F1E3-DEDA-6042-8CE67484B01F}" dt="2023-10-17T16:58:08.405" v="210" actId="20577"/>
          <ac:spMkLst>
            <pc:docMk/>
            <pc:sldMk cId="3620195819" sldId="2146846707"/>
            <ac:spMk id="2" creationId="{C9EE1534-4DE3-431B-2643-F4C2CB4ED48D}"/>
          </ac:spMkLst>
        </pc:spChg>
      </pc:sldChg>
    </pc:docChg>
  </pc:docChgLst>
  <pc:docChgLst>
    <pc:chgData name="Molly Manuse" userId="S::mmanuse@ncqa.org::9528b2d8-3c79-428a-8e85-35e11280604f" providerId="AD" clId="Web-{C634FB9D-0EB2-5AD8-E848-A72ADF0AAAF1}"/>
    <pc:docChg chg="modSld">
      <pc:chgData name="Molly Manuse" userId="S::mmanuse@ncqa.org::9528b2d8-3c79-428a-8e85-35e11280604f" providerId="AD" clId="Web-{C634FB9D-0EB2-5AD8-E848-A72ADF0AAAF1}" dt="2023-11-07T18:33:39.790" v="197" actId="1076"/>
      <pc:docMkLst>
        <pc:docMk/>
      </pc:docMkLst>
      <pc:sldChg chg="modSp">
        <pc:chgData name="Molly Manuse" userId="S::mmanuse@ncqa.org::9528b2d8-3c79-428a-8e85-35e11280604f" providerId="AD" clId="Web-{C634FB9D-0EB2-5AD8-E848-A72ADF0AAAF1}" dt="2023-11-07T18:29:21.348" v="57"/>
        <pc:sldMkLst>
          <pc:docMk/>
          <pc:sldMk cId="3178593474" sldId="2146846709"/>
        </pc:sldMkLst>
        <pc:graphicFrameChg chg="mod modGraphic">
          <ac:chgData name="Molly Manuse" userId="S::mmanuse@ncqa.org::9528b2d8-3c79-428a-8e85-35e11280604f" providerId="AD" clId="Web-{C634FB9D-0EB2-5AD8-E848-A72ADF0AAAF1}" dt="2023-11-07T18:29:21.348" v="57"/>
          <ac:graphicFrameMkLst>
            <pc:docMk/>
            <pc:sldMk cId="3178593474" sldId="2146846709"/>
            <ac:graphicFrameMk id="8" creationId="{9291F220-BAB3-E88F-525D-E2DA001DF3D7}"/>
          </ac:graphicFrameMkLst>
        </pc:graphicFrameChg>
      </pc:sldChg>
      <pc:sldChg chg="addSp delSp modSp">
        <pc:chgData name="Molly Manuse" userId="S::mmanuse@ncqa.org::9528b2d8-3c79-428a-8e85-35e11280604f" providerId="AD" clId="Web-{C634FB9D-0EB2-5AD8-E848-A72ADF0AAAF1}" dt="2023-11-07T18:33:39.790" v="197" actId="1076"/>
        <pc:sldMkLst>
          <pc:docMk/>
          <pc:sldMk cId="3988424109" sldId="2146846710"/>
        </pc:sldMkLst>
        <pc:graphicFrameChg chg="add del mod modGraphic">
          <ac:chgData name="Molly Manuse" userId="S::mmanuse@ncqa.org::9528b2d8-3c79-428a-8e85-35e11280604f" providerId="AD" clId="Web-{C634FB9D-0EB2-5AD8-E848-A72ADF0AAAF1}" dt="2023-11-07T18:32:02.288" v="175"/>
          <ac:graphicFrameMkLst>
            <pc:docMk/>
            <pc:sldMk cId="3988424109" sldId="2146846710"/>
            <ac:graphicFrameMk id="7" creationId="{94AF8ED6-948A-1972-3BF4-FB07DB43F3E3}"/>
          </ac:graphicFrameMkLst>
        </pc:graphicFrameChg>
        <pc:graphicFrameChg chg="add del mod modGraphic">
          <ac:chgData name="Molly Manuse" userId="S::mmanuse@ncqa.org::9528b2d8-3c79-428a-8e85-35e11280604f" providerId="AD" clId="Web-{C634FB9D-0EB2-5AD8-E848-A72ADF0AAAF1}" dt="2023-11-07T18:32:09.710" v="178"/>
          <ac:graphicFrameMkLst>
            <pc:docMk/>
            <pc:sldMk cId="3988424109" sldId="2146846710"/>
            <ac:graphicFrameMk id="8" creationId="{FAABED8C-FF40-2865-DEA8-446BF81EC3ED}"/>
          </ac:graphicFrameMkLst>
        </pc:graphicFrameChg>
        <pc:graphicFrameChg chg="add del mod">
          <ac:chgData name="Molly Manuse" userId="S::mmanuse@ncqa.org::9528b2d8-3c79-428a-8e85-35e11280604f" providerId="AD" clId="Web-{C634FB9D-0EB2-5AD8-E848-A72ADF0AAAF1}" dt="2023-11-07T18:30:20.505" v="74"/>
          <ac:graphicFrameMkLst>
            <pc:docMk/>
            <pc:sldMk cId="3988424109" sldId="2146846710"/>
            <ac:graphicFrameMk id="18" creationId="{63BDC9F5-127D-6F55-C7DA-F10DB5D95ABE}"/>
          </ac:graphicFrameMkLst>
        </pc:graphicFrameChg>
        <pc:graphicFrameChg chg="add del mod">
          <ac:chgData name="Molly Manuse" userId="S::mmanuse@ncqa.org::9528b2d8-3c79-428a-8e85-35e11280604f" providerId="AD" clId="Web-{C634FB9D-0EB2-5AD8-E848-A72ADF0AAAF1}" dt="2023-11-07T18:32:05.413" v="176"/>
          <ac:graphicFrameMkLst>
            <pc:docMk/>
            <pc:sldMk cId="3988424109" sldId="2146846710"/>
            <ac:graphicFrameMk id="28" creationId="{A7EC6855-37B8-5331-2D39-7029C91AE8C7}"/>
          </ac:graphicFrameMkLst>
        </pc:graphicFrameChg>
        <pc:graphicFrameChg chg="add del mod modGraphic">
          <ac:chgData name="Molly Manuse" userId="S::mmanuse@ncqa.org::9528b2d8-3c79-428a-8e85-35e11280604f" providerId="AD" clId="Web-{C634FB9D-0EB2-5AD8-E848-A72ADF0AAAF1}" dt="2023-11-07T18:33:17.587" v="192"/>
          <ac:graphicFrameMkLst>
            <pc:docMk/>
            <pc:sldMk cId="3988424109" sldId="2146846710"/>
            <ac:graphicFrameMk id="29" creationId="{A321F92B-2E02-7885-13A2-4F76F4037A24}"/>
          </ac:graphicFrameMkLst>
        </pc:graphicFrameChg>
        <pc:graphicFrameChg chg="add mod modGraphic">
          <ac:chgData name="Molly Manuse" userId="S::mmanuse@ncqa.org::9528b2d8-3c79-428a-8e85-35e11280604f" providerId="AD" clId="Web-{C634FB9D-0EB2-5AD8-E848-A72ADF0AAAF1}" dt="2023-11-07T18:33:39.790" v="197" actId="1076"/>
          <ac:graphicFrameMkLst>
            <pc:docMk/>
            <pc:sldMk cId="3988424109" sldId="2146846710"/>
            <ac:graphicFrameMk id="833" creationId="{90CD9C59-4F04-9E1C-E1F1-97C2A4C0BF0C}"/>
          </ac:graphicFrameMkLst>
        </pc:graphicFrameChg>
      </pc:sldChg>
    </pc:docChg>
  </pc:docChgLst>
  <pc:docChgLst>
    <pc:chgData name="Rebeccah Baer" userId="S::baer@ncqa.org::12897c9b-0607-4600-8667-1e52e03a3f02" providerId="AD" clId="Web-{F39CBE1C-34C0-B9BC-C780-B4A1679A72CE}"/>
    <pc:docChg chg="addSld delSld modSld modSection">
      <pc:chgData name="Rebeccah Baer" userId="S::baer@ncqa.org::12897c9b-0607-4600-8667-1e52e03a3f02" providerId="AD" clId="Web-{F39CBE1C-34C0-B9BC-C780-B4A1679A72CE}" dt="2023-11-07T15:02:53.583" v="156"/>
      <pc:docMkLst>
        <pc:docMk/>
      </pc:docMkLst>
      <pc:sldChg chg="modSp">
        <pc:chgData name="Rebeccah Baer" userId="S::baer@ncqa.org::12897c9b-0607-4600-8667-1e52e03a3f02" providerId="AD" clId="Web-{F39CBE1C-34C0-B9BC-C780-B4A1679A72CE}" dt="2023-11-07T15:02:00.627" v="146" actId="20577"/>
        <pc:sldMkLst>
          <pc:docMk/>
          <pc:sldMk cId="169622967" sldId="1330"/>
        </pc:sldMkLst>
        <pc:spChg chg="mod">
          <ac:chgData name="Rebeccah Baer" userId="S::baer@ncqa.org::12897c9b-0607-4600-8667-1e52e03a3f02" providerId="AD" clId="Web-{F39CBE1C-34C0-B9BC-C780-B4A1679A72CE}" dt="2023-11-07T15:02:00.627" v="146" actId="20577"/>
          <ac:spMkLst>
            <pc:docMk/>
            <pc:sldMk cId="169622967" sldId="1330"/>
            <ac:spMk id="3" creationId="{00000000-0000-0000-0000-000000000000}"/>
          </ac:spMkLst>
        </pc:spChg>
      </pc:sldChg>
      <pc:sldChg chg="del">
        <pc:chgData name="Rebeccah Baer" userId="S::baer@ncqa.org::12897c9b-0607-4600-8667-1e52e03a3f02" providerId="AD" clId="Web-{F39CBE1C-34C0-B9BC-C780-B4A1679A72CE}" dt="2023-11-07T15:02:53.583" v="156"/>
        <pc:sldMkLst>
          <pc:docMk/>
          <pc:sldMk cId="3960038124" sldId="1483"/>
        </pc:sldMkLst>
      </pc:sldChg>
      <pc:sldChg chg="delSp modSp">
        <pc:chgData name="Rebeccah Baer" userId="S::baer@ncqa.org::12897c9b-0607-4600-8667-1e52e03a3f02" providerId="AD" clId="Web-{F39CBE1C-34C0-B9BC-C780-B4A1679A72CE}" dt="2023-11-07T14:57:40.258" v="89"/>
        <pc:sldMkLst>
          <pc:docMk/>
          <pc:sldMk cId="1377179003" sldId="1488"/>
        </pc:sldMkLst>
        <pc:spChg chg="del mod">
          <ac:chgData name="Rebeccah Baer" userId="S::baer@ncqa.org::12897c9b-0607-4600-8667-1e52e03a3f02" providerId="AD" clId="Web-{F39CBE1C-34C0-B9BC-C780-B4A1679A72CE}" dt="2023-11-07T14:57:40.258" v="89"/>
          <ac:spMkLst>
            <pc:docMk/>
            <pc:sldMk cId="1377179003" sldId="1488"/>
            <ac:spMk id="2" creationId="{5D7680CD-2ABB-FC36-FB92-E14E6E2D188E}"/>
          </ac:spMkLst>
        </pc:spChg>
      </pc:sldChg>
      <pc:sldChg chg="modSp">
        <pc:chgData name="Rebeccah Baer" userId="S::baer@ncqa.org::12897c9b-0607-4600-8667-1e52e03a3f02" providerId="AD" clId="Web-{F39CBE1C-34C0-B9BC-C780-B4A1679A72CE}" dt="2023-11-07T14:59:48.716" v="130" actId="20577"/>
        <pc:sldMkLst>
          <pc:docMk/>
          <pc:sldMk cId="3620195819" sldId="2146846707"/>
        </pc:sldMkLst>
        <pc:spChg chg="mod">
          <ac:chgData name="Rebeccah Baer" userId="S::baer@ncqa.org::12897c9b-0607-4600-8667-1e52e03a3f02" providerId="AD" clId="Web-{F39CBE1C-34C0-B9BC-C780-B4A1679A72CE}" dt="2023-11-07T14:59:48.716" v="130" actId="20577"/>
          <ac:spMkLst>
            <pc:docMk/>
            <pc:sldMk cId="3620195819" sldId="2146846707"/>
            <ac:spMk id="2" creationId="{C9EE1534-4DE3-431B-2643-F4C2CB4ED48D}"/>
          </ac:spMkLst>
        </pc:spChg>
      </pc:sldChg>
      <pc:sldChg chg="modSp">
        <pc:chgData name="Rebeccah Baer" userId="S::baer@ncqa.org::12897c9b-0607-4600-8667-1e52e03a3f02" providerId="AD" clId="Web-{F39CBE1C-34C0-B9BC-C780-B4A1679A72CE}" dt="2023-11-07T14:51:45.464" v="62" actId="20577"/>
        <pc:sldMkLst>
          <pc:docMk/>
          <pc:sldMk cId="3178593474" sldId="2146846709"/>
        </pc:sldMkLst>
        <pc:spChg chg="mod">
          <ac:chgData name="Rebeccah Baer" userId="S::baer@ncqa.org::12897c9b-0607-4600-8667-1e52e03a3f02" providerId="AD" clId="Web-{F39CBE1C-34C0-B9BC-C780-B4A1679A72CE}" dt="2023-11-07T14:51:45.464" v="62" actId="20577"/>
          <ac:spMkLst>
            <pc:docMk/>
            <pc:sldMk cId="3178593474" sldId="2146846709"/>
            <ac:spMk id="2" creationId="{0634C451-8852-6CE0-FC3B-9267BB903D0C}"/>
          </ac:spMkLst>
        </pc:spChg>
        <pc:graphicFrameChg chg="mod modGraphic">
          <ac:chgData name="Rebeccah Baer" userId="S::baer@ncqa.org::12897c9b-0607-4600-8667-1e52e03a3f02" providerId="AD" clId="Web-{F39CBE1C-34C0-B9BC-C780-B4A1679A72CE}" dt="2023-11-07T14:51:32.667" v="54"/>
          <ac:graphicFrameMkLst>
            <pc:docMk/>
            <pc:sldMk cId="3178593474" sldId="2146846709"/>
            <ac:graphicFrameMk id="8" creationId="{9291F220-BAB3-E88F-525D-E2DA001DF3D7}"/>
          </ac:graphicFrameMkLst>
        </pc:graphicFrameChg>
      </pc:sldChg>
      <pc:sldChg chg="modSp">
        <pc:chgData name="Rebeccah Baer" userId="S::baer@ncqa.org::12897c9b-0607-4600-8667-1e52e03a3f02" providerId="AD" clId="Web-{F39CBE1C-34C0-B9BC-C780-B4A1679A72CE}" dt="2023-11-07T14:52:08.871" v="64" actId="20577"/>
        <pc:sldMkLst>
          <pc:docMk/>
          <pc:sldMk cId="3988424109" sldId="2146846710"/>
        </pc:sldMkLst>
        <pc:spChg chg="mod">
          <ac:chgData name="Rebeccah Baer" userId="S::baer@ncqa.org::12897c9b-0607-4600-8667-1e52e03a3f02" providerId="AD" clId="Web-{F39CBE1C-34C0-B9BC-C780-B4A1679A72CE}" dt="2023-11-07T14:52:08.871" v="64" actId="20577"/>
          <ac:spMkLst>
            <pc:docMk/>
            <pc:sldMk cId="3988424109" sldId="2146846710"/>
            <ac:spMk id="3" creationId="{D7C0F843-771A-3965-81DE-6AA3C6F982FC}"/>
          </ac:spMkLst>
        </pc:spChg>
      </pc:sldChg>
      <pc:sldChg chg="modSp">
        <pc:chgData name="Rebeccah Baer" userId="S::baer@ncqa.org::12897c9b-0607-4600-8667-1e52e03a3f02" providerId="AD" clId="Web-{F39CBE1C-34C0-B9BC-C780-B4A1679A72CE}" dt="2023-11-07T14:51:55.996" v="63" actId="20577"/>
        <pc:sldMkLst>
          <pc:docMk/>
          <pc:sldMk cId="102287558" sldId="2146846718"/>
        </pc:sldMkLst>
        <pc:spChg chg="mod">
          <ac:chgData name="Rebeccah Baer" userId="S::baer@ncqa.org::12897c9b-0607-4600-8667-1e52e03a3f02" providerId="AD" clId="Web-{F39CBE1C-34C0-B9BC-C780-B4A1679A72CE}" dt="2023-11-07T14:51:55.996" v="63" actId="20577"/>
          <ac:spMkLst>
            <pc:docMk/>
            <pc:sldMk cId="102287558" sldId="2146846718"/>
            <ac:spMk id="3" creationId="{8634AC84-063A-762E-BC2C-7A84DFA7C625}"/>
          </ac:spMkLst>
        </pc:spChg>
      </pc:sldChg>
      <pc:sldChg chg="modSp add replId">
        <pc:chgData name="Rebeccah Baer" userId="S::baer@ncqa.org::12897c9b-0607-4600-8667-1e52e03a3f02" providerId="AD" clId="Web-{F39CBE1C-34C0-B9BC-C780-B4A1679A72CE}" dt="2023-11-07T15:01:53.815" v="141" actId="20577"/>
        <pc:sldMkLst>
          <pc:docMk/>
          <pc:sldMk cId="2096163713" sldId="2146846719"/>
        </pc:sldMkLst>
        <pc:spChg chg="mod">
          <ac:chgData name="Rebeccah Baer" userId="S::baer@ncqa.org::12897c9b-0607-4600-8667-1e52e03a3f02" providerId="AD" clId="Web-{F39CBE1C-34C0-B9BC-C780-B4A1679A72CE}" dt="2023-11-07T15:01:53.815" v="141" actId="20577"/>
          <ac:spMkLst>
            <pc:docMk/>
            <pc:sldMk cId="2096163713" sldId="2146846719"/>
            <ac:spMk id="2" creationId="{AF50E232-A57B-96D3-F270-63DAE12FF3AA}"/>
          </ac:spMkLst>
        </pc:spChg>
      </pc:sldChg>
      <pc:sldChg chg="modSp add replId">
        <pc:chgData name="Rebeccah Baer" userId="S::baer@ncqa.org::12897c9b-0607-4600-8667-1e52e03a3f02" providerId="AD" clId="Web-{F39CBE1C-34C0-B9BC-C780-B4A1679A72CE}" dt="2023-11-07T15:02:51.770" v="155" actId="20577"/>
        <pc:sldMkLst>
          <pc:docMk/>
          <pc:sldMk cId="575862093" sldId="2146846720"/>
        </pc:sldMkLst>
        <pc:spChg chg="mod">
          <ac:chgData name="Rebeccah Baer" userId="S::baer@ncqa.org::12897c9b-0607-4600-8667-1e52e03a3f02" providerId="AD" clId="Web-{F39CBE1C-34C0-B9BC-C780-B4A1679A72CE}" dt="2023-11-07T15:02:51.770" v="155" actId="20577"/>
          <ac:spMkLst>
            <pc:docMk/>
            <pc:sldMk cId="575862093" sldId="2146846720"/>
            <ac:spMk id="2" creationId="{AF50E232-A57B-96D3-F270-63DAE12FF3AA}"/>
          </ac:spMkLst>
        </pc:spChg>
      </pc:sldChg>
    </pc:docChg>
  </pc:docChgLst>
  <pc:docChgLst>
    <pc:chgData name="Eboni Worley" userId="S::eworley@ncqa.org::41724887-2c49-4131-8bae-2b689cc96fad" providerId="AD" clId="Web-{2C11FFDE-7F66-8285-6872-986F8BF2BAC0}"/>
    <pc:docChg chg="addSld modSld sldOrd modSection">
      <pc:chgData name="Eboni Worley" userId="S::eworley@ncqa.org::41724887-2c49-4131-8bae-2b689cc96fad" providerId="AD" clId="Web-{2C11FFDE-7F66-8285-6872-986F8BF2BAC0}" dt="2023-10-17T16:33:21.610" v="42"/>
      <pc:docMkLst>
        <pc:docMk/>
      </pc:docMkLst>
      <pc:sldChg chg="ord">
        <pc:chgData name="Eboni Worley" userId="S::eworley@ncqa.org::41724887-2c49-4131-8bae-2b689cc96fad" providerId="AD" clId="Web-{2C11FFDE-7F66-8285-6872-986F8BF2BAC0}" dt="2023-10-17T15:53:13.687" v="0"/>
        <pc:sldMkLst>
          <pc:docMk/>
          <pc:sldMk cId="740049166" sldId="1482"/>
        </pc:sldMkLst>
      </pc:sldChg>
      <pc:sldChg chg="delSp modSp new">
        <pc:chgData name="Eboni Worley" userId="S::eworley@ncqa.org::41724887-2c49-4131-8bae-2b689cc96fad" providerId="AD" clId="Web-{2C11FFDE-7F66-8285-6872-986F8BF2BAC0}" dt="2023-10-17T16:33:21.610" v="42"/>
        <pc:sldMkLst>
          <pc:docMk/>
          <pc:sldMk cId="3620195819" sldId="2146846707"/>
        </pc:sldMkLst>
        <pc:spChg chg="del mod">
          <ac:chgData name="Eboni Worley" userId="S::eworley@ncqa.org::41724887-2c49-4131-8bae-2b689cc96fad" providerId="AD" clId="Web-{2C11FFDE-7F66-8285-6872-986F8BF2BAC0}" dt="2023-10-17T16:33:21.610" v="42"/>
          <ac:spMkLst>
            <pc:docMk/>
            <pc:sldMk cId="3620195819" sldId="2146846707"/>
            <ac:spMk id="2" creationId="{120F1B0A-678E-3213-3B18-20B6AAEC0BDE}"/>
          </ac:spMkLst>
        </pc:spChg>
        <pc:spChg chg="mod">
          <ac:chgData name="Eboni Worley" userId="S::eworley@ncqa.org::41724887-2c49-4131-8bae-2b689cc96fad" providerId="AD" clId="Web-{2C11FFDE-7F66-8285-6872-986F8BF2BAC0}" dt="2023-10-17T16:26:24.057" v="38" actId="20577"/>
          <ac:spMkLst>
            <pc:docMk/>
            <pc:sldMk cId="3620195819" sldId="2146846707"/>
            <ac:spMk id="3" creationId="{C0CE2ED7-DF47-DC7F-4EE0-AB841485CC77}"/>
          </ac:spMkLst>
        </pc:spChg>
        <pc:spChg chg="mod">
          <ac:chgData name="Eboni Worley" userId="S::eworley@ncqa.org::41724887-2c49-4131-8bae-2b689cc96fad" providerId="AD" clId="Web-{2C11FFDE-7F66-8285-6872-986F8BF2BAC0}" dt="2023-10-17T16:26:17.197" v="36" actId="20577"/>
          <ac:spMkLst>
            <pc:docMk/>
            <pc:sldMk cId="3620195819" sldId="2146846707"/>
            <ac:spMk id="5" creationId="{78FE725F-3BB8-056A-82F1-49C37B391C8A}"/>
          </ac:spMkLst>
        </pc:spChg>
      </pc:sldChg>
    </pc:docChg>
  </pc:docChgLst>
  <pc:docChgLst>
    <pc:chgData name="Emilee Bishop" userId="S::ebishop@ncqa.org::95d406f8-9040-4902-b2d9-7db6079ed66b" providerId="AD" clId="Web-{7915EF4B-D3B7-25C9-C58A-967E5345C6EC}"/>
    <pc:docChg chg="modSld sldOrd">
      <pc:chgData name="Emilee Bishop" userId="S::ebishop@ncqa.org::95d406f8-9040-4902-b2d9-7db6079ed66b" providerId="AD" clId="Web-{7915EF4B-D3B7-25C9-C58A-967E5345C6EC}" dt="2023-11-07T23:05:04.330" v="7"/>
      <pc:docMkLst>
        <pc:docMk/>
      </pc:docMkLst>
      <pc:sldChg chg="addSp delSp modSp">
        <pc:chgData name="Emilee Bishop" userId="S::ebishop@ncqa.org::95d406f8-9040-4902-b2d9-7db6079ed66b" providerId="AD" clId="Web-{7915EF4B-D3B7-25C9-C58A-967E5345C6EC}" dt="2023-11-07T22:53:59.336" v="6" actId="1076"/>
        <pc:sldMkLst>
          <pc:docMk/>
          <pc:sldMk cId="778401521" sldId="2146846697"/>
        </pc:sldMkLst>
        <pc:picChg chg="add mod">
          <ac:chgData name="Emilee Bishop" userId="S::ebishop@ncqa.org::95d406f8-9040-4902-b2d9-7db6079ed66b" providerId="AD" clId="Web-{7915EF4B-D3B7-25C9-C58A-967E5345C6EC}" dt="2023-11-07T22:53:59.336" v="6" actId="1076"/>
          <ac:picMkLst>
            <pc:docMk/>
            <pc:sldMk cId="778401521" sldId="2146846697"/>
            <ac:picMk id="3" creationId="{953F362F-9211-71C0-95C0-3B839B27CD4F}"/>
          </ac:picMkLst>
        </pc:picChg>
        <pc:picChg chg="del">
          <ac:chgData name="Emilee Bishop" userId="S::ebishop@ncqa.org::95d406f8-9040-4902-b2d9-7db6079ed66b" providerId="AD" clId="Web-{7915EF4B-D3B7-25C9-C58A-967E5345C6EC}" dt="2023-11-07T22:53:51.196" v="4"/>
          <ac:picMkLst>
            <pc:docMk/>
            <pc:sldMk cId="778401521" sldId="2146846697"/>
            <ac:picMk id="5" creationId="{0444BE0C-D73B-4C3D-D2C8-02CC390705CF}"/>
          </ac:picMkLst>
        </pc:picChg>
      </pc:sldChg>
      <pc:sldChg chg="ord">
        <pc:chgData name="Emilee Bishop" userId="S::ebishop@ncqa.org::95d406f8-9040-4902-b2d9-7db6079ed66b" providerId="AD" clId="Web-{7915EF4B-D3B7-25C9-C58A-967E5345C6EC}" dt="2023-11-07T23:05:04.330" v="7"/>
        <pc:sldMkLst>
          <pc:docMk/>
          <pc:sldMk cId="3486261532" sldId="2146846726"/>
        </pc:sldMkLst>
      </pc:sldChg>
    </pc:docChg>
  </pc:docChgLst>
  <pc:docChgLst>
    <pc:chgData name="Eboni Worley" userId="S::eworley@ncqa.org::41724887-2c49-4131-8bae-2b689cc96fad" providerId="AD" clId="Web-{42CE6A21-5CB6-976D-894D-C6EB6BFFEBB7}"/>
    <pc:docChg chg="modSld sldOrd">
      <pc:chgData name="Eboni Worley" userId="S::eworley@ncqa.org::41724887-2c49-4131-8bae-2b689cc96fad" providerId="AD" clId="Web-{42CE6A21-5CB6-976D-894D-C6EB6BFFEBB7}" dt="2023-11-07T19:24:23.167" v="480" actId="20577"/>
      <pc:docMkLst>
        <pc:docMk/>
      </pc:docMkLst>
      <pc:sldChg chg="ord">
        <pc:chgData name="Eboni Worley" userId="S::eworley@ncqa.org::41724887-2c49-4131-8bae-2b689cc96fad" providerId="AD" clId="Web-{42CE6A21-5CB6-976D-894D-C6EB6BFFEBB7}" dt="2023-11-07T18:30:04.358" v="7"/>
        <pc:sldMkLst>
          <pc:docMk/>
          <pc:sldMk cId="3178593474" sldId="2146846709"/>
        </pc:sldMkLst>
      </pc:sldChg>
      <pc:sldChg chg="delSp modSp">
        <pc:chgData name="Eboni Worley" userId="S::eworley@ncqa.org::41724887-2c49-4131-8bae-2b689cc96fad" providerId="AD" clId="Web-{42CE6A21-5CB6-976D-894D-C6EB6BFFEBB7}" dt="2023-11-07T19:24:23.167" v="480" actId="20577"/>
        <pc:sldMkLst>
          <pc:docMk/>
          <pc:sldMk cId="102287558" sldId="2146846718"/>
        </pc:sldMkLst>
        <pc:spChg chg="mod">
          <ac:chgData name="Eboni Worley" userId="S::eworley@ncqa.org::41724887-2c49-4131-8bae-2b689cc96fad" providerId="AD" clId="Web-{42CE6A21-5CB6-976D-894D-C6EB6BFFEBB7}" dt="2023-11-07T19:24:23.167" v="480" actId="20577"/>
          <ac:spMkLst>
            <pc:docMk/>
            <pc:sldMk cId="102287558" sldId="2146846718"/>
            <ac:spMk id="3" creationId="{8634AC84-063A-762E-BC2C-7A84DFA7C625}"/>
          </ac:spMkLst>
        </pc:spChg>
        <pc:graphicFrameChg chg="del">
          <ac:chgData name="Eboni Worley" userId="S::eworley@ncqa.org::41724887-2c49-4131-8bae-2b689cc96fad" providerId="AD" clId="Web-{42CE6A21-5CB6-976D-894D-C6EB6BFFEBB7}" dt="2023-11-07T19:22:05.945" v="303"/>
          <ac:graphicFrameMkLst>
            <pc:docMk/>
            <pc:sldMk cId="102287558" sldId="2146846718"/>
            <ac:graphicFrameMk id="6" creationId="{7F521CA1-EDC9-5FD3-2D6C-F18989833E46}"/>
          </ac:graphicFrameMkLst>
        </pc:graphicFrameChg>
      </pc:sldChg>
      <pc:sldChg chg="addSp delSp modSp mod modClrScheme chgLayout">
        <pc:chgData name="Eboni Worley" userId="S::eworley@ncqa.org::41724887-2c49-4131-8bae-2b689cc96fad" providerId="AD" clId="Web-{42CE6A21-5CB6-976D-894D-C6EB6BFFEBB7}" dt="2023-11-07T19:11:38.353" v="279"/>
        <pc:sldMkLst>
          <pc:docMk/>
          <pc:sldMk cId="749259088" sldId="2146846725"/>
        </pc:sldMkLst>
        <pc:spChg chg="mod">
          <ac:chgData name="Eboni Worley" userId="S::eworley@ncqa.org::41724887-2c49-4131-8bae-2b689cc96fad" providerId="AD" clId="Web-{42CE6A21-5CB6-976D-894D-C6EB6BFFEBB7}" dt="2023-11-07T19:11:38.353" v="279"/>
          <ac:spMkLst>
            <pc:docMk/>
            <pc:sldMk cId="749259088" sldId="2146846725"/>
            <ac:spMk id="2" creationId="{7E826F8E-5830-F0C5-251F-02F7FD351A2B}"/>
          </ac:spMkLst>
        </pc:spChg>
        <pc:spChg chg="del mod">
          <ac:chgData name="Eboni Worley" userId="S::eworley@ncqa.org::41724887-2c49-4131-8bae-2b689cc96fad" providerId="AD" clId="Web-{42CE6A21-5CB6-976D-894D-C6EB6BFFEBB7}" dt="2023-11-07T19:11:38.353" v="279"/>
          <ac:spMkLst>
            <pc:docMk/>
            <pc:sldMk cId="749259088" sldId="2146846725"/>
            <ac:spMk id="3" creationId="{DA424914-0B9E-AC09-182A-BBD2484B43B7}"/>
          </ac:spMkLst>
        </pc:spChg>
        <pc:spChg chg="mod ord">
          <ac:chgData name="Eboni Worley" userId="S::eworley@ncqa.org::41724887-2c49-4131-8bae-2b689cc96fad" providerId="AD" clId="Web-{42CE6A21-5CB6-976D-894D-C6EB6BFFEBB7}" dt="2023-11-07T19:11:38.353" v="279"/>
          <ac:spMkLst>
            <pc:docMk/>
            <pc:sldMk cId="749259088" sldId="2146846725"/>
            <ac:spMk id="4" creationId="{343891C2-44A5-2663-A206-D2586B3E2620}"/>
          </ac:spMkLst>
        </pc:spChg>
        <pc:spChg chg="mod ord">
          <ac:chgData name="Eboni Worley" userId="S::eworley@ncqa.org::41724887-2c49-4131-8bae-2b689cc96fad" providerId="AD" clId="Web-{42CE6A21-5CB6-976D-894D-C6EB6BFFEBB7}" dt="2023-11-07T19:11:38.353" v="279"/>
          <ac:spMkLst>
            <pc:docMk/>
            <pc:sldMk cId="749259088" sldId="2146846725"/>
            <ac:spMk id="5" creationId="{20A5F824-DECB-FAAC-1CE2-C5ECE1D32B1F}"/>
          </ac:spMkLst>
        </pc:spChg>
        <pc:spChg chg="add del mod">
          <ac:chgData name="Eboni Worley" userId="S::eworley@ncqa.org::41724887-2c49-4131-8bae-2b689cc96fad" providerId="AD" clId="Web-{42CE6A21-5CB6-976D-894D-C6EB6BFFEBB7}" dt="2023-11-07T18:54:01.641" v="43"/>
          <ac:spMkLst>
            <pc:docMk/>
            <pc:sldMk cId="749259088" sldId="2146846725"/>
            <ac:spMk id="10" creationId="{2895A3E7-434E-C1C1-4A21-F553DE8553AB}"/>
          </ac:spMkLst>
        </pc:spChg>
        <pc:graphicFrameChg chg="add mod">
          <ac:chgData name="Eboni Worley" userId="S::eworley@ncqa.org::41724887-2c49-4131-8bae-2b689cc96fad" providerId="AD" clId="Web-{42CE6A21-5CB6-976D-894D-C6EB6BFFEBB7}" dt="2023-11-07T19:11:38.353" v="279"/>
          <ac:graphicFrameMkLst>
            <pc:docMk/>
            <pc:sldMk cId="749259088" sldId="2146846725"/>
            <ac:graphicFrameMk id="7" creationId="{CE22C944-5560-A19F-2BE0-586B8F2AE643}"/>
          </ac:graphicFrameMkLst>
        </pc:graphicFrameChg>
      </pc:sldChg>
      <pc:sldChg chg="modSp">
        <pc:chgData name="Eboni Worley" userId="S::eworley@ncqa.org::41724887-2c49-4131-8bae-2b689cc96fad" providerId="AD" clId="Web-{42CE6A21-5CB6-976D-894D-C6EB6BFFEBB7}" dt="2023-11-07T19:09:20.772" v="155" actId="20577"/>
        <pc:sldMkLst>
          <pc:docMk/>
          <pc:sldMk cId="3486261532" sldId="2146846726"/>
        </pc:sldMkLst>
        <pc:spChg chg="mod">
          <ac:chgData name="Eboni Worley" userId="S::eworley@ncqa.org::41724887-2c49-4131-8bae-2b689cc96fad" providerId="AD" clId="Web-{42CE6A21-5CB6-976D-894D-C6EB6BFFEBB7}" dt="2023-11-07T19:09:20.772" v="155" actId="20577"/>
          <ac:spMkLst>
            <pc:docMk/>
            <pc:sldMk cId="3486261532" sldId="2146846726"/>
            <ac:spMk id="3" creationId="{FAEF9917-B46E-5451-EDA8-A6C7FA40FB35}"/>
          </ac:spMkLst>
        </pc:spChg>
        <pc:spChg chg="mod">
          <ac:chgData name="Eboni Worley" userId="S::eworley@ncqa.org::41724887-2c49-4131-8bae-2b689cc96fad" providerId="AD" clId="Web-{42CE6A21-5CB6-976D-894D-C6EB6BFFEBB7}" dt="2023-11-07T18:49:35.401" v="21" actId="20577"/>
          <ac:spMkLst>
            <pc:docMk/>
            <pc:sldMk cId="3486261532" sldId="2146846726"/>
            <ac:spMk id="4" creationId="{2C976BB9-C1D8-10ED-FEF4-8DEC16FBDA54}"/>
          </ac:spMkLst>
        </pc:spChg>
      </pc:sldChg>
    </pc:docChg>
  </pc:docChgLst>
  <pc:docChgLst>
    <pc:chgData name="Eboni Worley" userId="S::eworley@ncqa.org::41724887-2c49-4131-8bae-2b689cc96fad" providerId="AD" clId="Web-{B712C949-90F6-0FB9-863E-0447AD9586CE}"/>
    <pc:docChg chg="sldOrd">
      <pc:chgData name="Eboni Worley" userId="S::eworley@ncqa.org::41724887-2c49-4131-8bae-2b689cc96fad" providerId="AD" clId="Web-{B712C949-90F6-0FB9-863E-0447AD9586CE}" dt="2023-11-13T14:51:15.751" v="0"/>
      <pc:docMkLst>
        <pc:docMk/>
      </pc:docMkLst>
      <pc:sldChg chg="ord">
        <pc:chgData name="Eboni Worley" userId="S::eworley@ncqa.org::41724887-2c49-4131-8bae-2b689cc96fad" providerId="AD" clId="Web-{B712C949-90F6-0FB9-863E-0447AD9586CE}" dt="2023-11-13T14:51:15.751" v="0"/>
        <pc:sldMkLst>
          <pc:docMk/>
          <pc:sldMk cId="781540595" sldId="333"/>
        </pc:sldMkLst>
      </pc:sldChg>
    </pc:docChg>
  </pc:docChgLst>
  <pc:docChgLst>
    <pc:chgData name="Emilee Bishop" userId="S::ebishop@ncqa.org::95d406f8-9040-4902-b2d9-7db6079ed66b" providerId="AD" clId="Web-{941BCA48-F3D6-FB91-F74F-B691D34A9EBC}"/>
    <pc:docChg chg="mod modSld">
      <pc:chgData name="Emilee Bishop" userId="S::ebishop@ncqa.org::95d406f8-9040-4902-b2d9-7db6079ed66b" providerId="AD" clId="Web-{941BCA48-F3D6-FB91-F74F-B691D34A9EBC}" dt="2023-11-07T17:50:23.667" v="4" actId="20577"/>
      <pc:docMkLst>
        <pc:docMk/>
      </pc:docMkLst>
      <pc:sldChg chg="modSp">
        <pc:chgData name="Emilee Bishop" userId="S::ebishop@ncqa.org::95d406f8-9040-4902-b2d9-7db6079ed66b" providerId="AD" clId="Web-{941BCA48-F3D6-FB91-F74F-B691D34A9EBC}" dt="2023-11-07T17:49:34.151" v="2" actId="1076"/>
        <pc:sldMkLst>
          <pc:docMk/>
          <pc:sldMk cId="781540595" sldId="333"/>
        </pc:sldMkLst>
        <pc:picChg chg="mod">
          <ac:chgData name="Emilee Bishop" userId="S::ebishop@ncqa.org::95d406f8-9040-4902-b2d9-7db6079ed66b" providerId="AD" clId="Web-{941BCA48-F3D6-FB91-F74F-B691D34A9EBC}" dt="2023-11-07T17:49:34.151" v="2" actId="1076"/>
          <ac:picMkLst>
            <pc:docMk/>
            <pc:sldMk cId="781540595" sldId="333"/>
            <ac:picMk id="4" creationId="{2F4E55FF-437C-F64D-420A-A42588C5793D}"/>
          </ac:picMkLst>
        </pc:picChg>
      </pc:sldChg>
      <pc:sldChg chg="modCm">
        <pc:chgData name="Emilee Bishop" userId="S::ebishop@ncqa.org::95d406f8-9040-4902-b2d9-7db6079ed66b" providerId="AD" clId="Web-{941BCA48-F3D6-FB91-F74F-B691D34A9EBC}" dt="2023-11-07T15:29:52.790" v="1"/>
        <pc:sldMkLst>
          <pc:docMk/>
          <pc:sldMk cId="778401521" sldId="2146846697"/>
        </pc:sldMkLst>
        <pc:extLst>
          <p:ext xmlns:p="http://schemas.openxmlformats.org/presentationml/2006/main" uri="{D6D511B9-2390-475A-947B-AFAB55BFBCF1}">
            <pc226:cmChg xmlns:pc226="http://schemas.microsoft.com/office/powerpoint/2022/06/main/command" chg="">
              <pc226:chgData name="Emilee Bishop" userId="S::ebishop@ncqa.org::95d406f8-9040-4902-b2d9-7db6079ed66b" providerId="AD" clId="Web-{941BCA48-F3D6-FB91-F74F-B691D34A9EBC}" dt="2023-11-07T15:29:52.790" v="1"/>
              <pc2:cmMkLst xmlns:pc2="http://schemas.microsoft.com/office/powerpoint/2019/9/main/command">
                <pc:docMk/>
                <pc:sldMk cId="778401521" sldId="2146846697"/>
                <pc2:cmMk id="{3C122954-CD9A-4021-BDCB-BEACF4099C70}"/>
              </pc2:cmMkLst>
              <pc226:cmRplyChg chg="add">
                <pc226:chgData name="Emilee Bishop" userId="S::ebishop@ncqa.org::95d406f8-9040-4902-b2d9-7db6079ed66b" providerId="AD" clId="Web-{941BCA48-F3D6-FB91-F74F-B691D34A9EBC}" dt="2023-11-07T15:29:52.790" v="1"/>
                <pc2:cmRplyMkLst xmlns:pc2="http://schemas.microsoft.com/office/powerpoint/2019/9/main/command">
                  <pc:docMk/>
                  <pc:sldMk cId="778401521" sldId="2146846697"/>
                  <pc2:cmMk id="{3C122954-CD9A-4021-BDCB-BEACF4099C70}"/>
                  <pc2:cmRplyMk id="{5F0FC726-BFC2-4A06-8A99-CB160164A6CF}"/>
                </pc2:cmRplyMkLst>
              </pc226:cmRplyChg>
            </pc226:cmChg>
          </p:ext>
        </pc:extLst>
      </pc:sldChg>
      <pc:sldChg chg="modSp">
        <pc:chgData name="Emilee Bishop" userId="S::ebishop@ncqa.org::95d406f8-9040-4902-b2d9-7db6079ed66b" providerId="AD" clId="Web-{941BCA48-F3D6-FB91-F74F-B691D34A9EBC}" dt="2023-11-07T17:50:23.667" v="4" actId="20577"/>
        <pc:sldMkLst>
          <pc:docMk/>
          <pc:sldMk cId="1100739041" sldId="2146846717"/>
        </pc:sldMkLst>
        <pc:spChg chg="mod">
          <ac:chgData name="Emilee Bishop" userId="S::ebishop@ncqa.org::95d406f8-9040-4902-b2d9-7db6079ed66b" providerId="AD" clId="Web-{941BCA48-F3D6-FB91-F74F-B691D34A9EBC}" dt="2023-11-07T17:50:23.667" v="4" actId="20577"/>
          <ac:spMkLst>
            <pc:docMk/>
            <pc:sldMk cId="1100739041" sldId="2146846717"/>
            <ac:spMk id="3" creationId="{EA3FB202-89D0-2853-94AF-85F5AB877B0E}"/>
          </ac:spMkLst>
        </pc:spChg>
      </pc:sldChg>
    </pc:docChg>
  </pc:docChgLst>
  <pc:docChgLst>
    <pc:chgData name="Rebeccah Baer" userId="12897c9b-0607-4600-8667-1e52e03a3f02" providerId="ADAL" clId="{E5770D00-3538-42BE-9578-A9DEA394CB5D}"/>
    <pc:docChg chg="undo custSel addSld delSld modSld sldOrd modSection">
      <pc:chgData name="Rebeccah Baer" userId="12897c9b-0607-4600-8667-1e52e03a3f02" providerId="ADAL" clId="{E5770D00-3538-42BE-9578-A9DEA394CB5D}" dt="2023-10-16T19:11:17.525" v="3731" actId="20577"/>
      <pc:docMkLst>
        <pc:docMk/>
      </pc:docMkLst>
      <pc:sldChg chg="addSp delSp modSp mod ord">
        <pc:chgData name="Rebeccah Baer" userId="12897c9b-0607-4600-8667-1e52e03a3f02" providerId="ADAL" clId="{E5770D00-3538-42BE-9578-A9DEA394CB5D}" dt="2023-10-09T14:58:02.140" v="2367" actId="20577"/>
        <pc:sldMkLst>
          <pc:docMk/>
          <pc:sldMk cId="781540595" sldId="333"/>
        </pc:sldMkLst>
        <pc:spChg chg="mod">
          <ac:chgData name="Rebeccah Baer" userId="12897c9b-0607-4600-8667-1e52e03a3f02" providerId="ADAL" clId="{E5770D00-3538-42BE-9578-A9DEA394CB5D}" dt="2023-10-09T14:56:54.769" v="2223" actId="20577"/>
          <ac:spMkLst>
            <pc:docMk/>
            <pc:sldMk cId="781540595" sldId="333"/>
            <ac:spMk id="2" creationId="{360E3D16-97CE-39CE-42E2-2D7A5F914820}"/>
          </ac:spMkLst>
        </pc:spChg>
        <pc:spChg chg="add mod">
          <ac:chgData name="Rebeccah Baer" userId="12897c9b-0607-4600-8667-1e52e03a3f02" providerId="ADAL" clId="{E5770D00-3538-42BE-9578-A9DEA394CB5D}" dt="2023-09-27T14:59:45.155" v="624" actId="478"/>
          <ac:spMkLst>
            <pc:docMk/>
            <pc:sldMk cId="781540595" sldId="333"/>
            <ac:spMk id="5" creationId="{B8DF710A-9DAE-AB8B-E1AB-894DA6FF6F93}"/>
          </ac:spMkLst>
        </pc:spChg>
        <pc:spChg chg="mod">
          <ac:chgData name="Rebeccah Baer" userId="12897c9b-0607-4600-8667-1e52e03a3f02" providerId="ADAL" clId="{E5770D00-3538-42BE-9578-A9DEA394CB5D}" dt="2023-10-09T14:58:02.140" v="2367" actId="20577"/>
          <ac:spMkLst>
            <pc:docMk/>
            <pc:sldMk cId="781540595" sldId="333"/>
            <ac:spMk id="6" creationId="{598A3897-31B8-721A-551B-70948F312D98}"/>
          </ac:spMkLst>
        </pc:spChg>
        <pc:spChg chg="del">
          <ac:chgData name="Rebeccah Baer" userId="12897c9b-0607-4600-8667-1e52e03a3f02" providerId="ADAL" clId="{E5770D00-3538-42BE-9578-A9DEA394CB5D}" dt="2023-10-09T14:48:36.479" v="1891" actId="478"/>
          <ac:spMkLst>
            <pc:docMk/>
            <pc:sldMk cId="781540595" sldId="333"/>
            <ac:spMk id="7" creationId="{38D49839-5536-2EDE-F727-024868F2D7D1}"/>
          </ac:spMkLst>
        </pc:spChg>
        <pc:spChg chg="del">
          <ac:chgData name="Rebeccah Baer" userId="12897c9b-0607-4600-8667-1e52e03a3f02" providerId="ADAL" clId="{E5770D00-3538-42BE-9578-A9DEA394CB5D}" dt="2023-09-27T14:59:45.155" v="624" actId="478"/>
          <ac:spMkLst>
            <pc:docMk/>
            <pc:sldMk cId="781540595" sldId="333"/>
            <ac:spMk id="8" creationId="{483915EE-2E2B-9A97-20B7-689B953FDF58}"/>
          </ac:spMkLst>
        </pc:spChg>
        <pc:spChg chg="del">
          <ac:chgData name="Rebeccah Baer" userId="12897c9b-0607-4600-8667-1e52e03a3f02" providerId="ADAL" clId="{E5770D00-3538-42BE-9578-A9DEA394CB5D}" dt="2023-09-27T14:59:47.323" v="625" actId="478"/>
          <ac:spMkLst>
            <pc:docMk/>
            <pc:sldMk cId="781540595" sldId="333"/>
            <ac:spMk id="9" creationId="{660E1DB1-5830-B599-C626-132668D9C4D5}"/>
          </ac:spMkLst>
        </pc:spChg>
        <pc:spChg chg="del">
          <ac:chgData name="Rebeccah Baer" userId="12897c9b-0607-4600-8667-1e52e03a3f02" providerId="ADAL" clId="{E5770D00-3538-42BE-9578-A9DEA394CB5D}" dt="2023-09-27T14:59:37.775" v="623" actId="478"/>
          <ac:spMkLst>
            <pc:docMk/>
            <pc:sldMk cId="781540595" sldId="333"/>
            <ac:spMk id="10" creationId="{9B5C69B5-F554-7DE6-CC62-C7951C5C085C}"/>
          </ac:spMkLst>
        </pc:spChg>
        <pc:spChg chg="del">
          <ac:chgData name="Rebeccah Baer" userId="12897c9b-0607-4600-8667-1e52e03a3f02" providerId="ADAL" clId="{E5770D00-3538-42BE-9578-A9DEA394CB5D}" dt="2023-09-27T14:59:45.155" v="624" actId="478"/>
          <ac:spMkLst>
            <pc:docMk/>
            <pc:sldMk cId="781540595" sldId="333"/>
            <ac:spMk id="11" creationId="{D6CAB5B9-1C5D-922A-5B4A-832B765D90BF}"/>
          </ac:spMkLst>
        </pc:spChg>
        <pc:spChg chg="del">
          <ac:chgData name="Rebeccah Baer" userId="12897c9b-0607-4600-8667-1e52e03a3f02" providerId="ADAL" clId="{E5770D00-3538-42BE-9578-A9DEA394CB5D}" dt="2023-09-27T14:59:45.155" v="624" actId="478"/>
          <ac:spMkLst>
            <pc:docMk/>
            <pc:sldMk cId="781540595" sldId="333"/>
            <ac:spMk id="12" creationId="{76B264EF-DF74-4413-8830-DF9CA560101A}"/>
          </ac:spMkLst>
        </pc:spChg>
        <pc:spChg chg="del">
          <ac:chgData name="Rebeccah Baer" userId="12897c9b-0607-4600-8667-1e52e03a3f02" providerId="ADAL" clId="{E5770D00-3538-42BE-9578-A9DEA394CB5D}" dt="2023-09-27T14:59:45.155" v="624" actId="478"/>
          <ac:spMkLst>
            <pc:docMk/>
            <pc:sldMk cId="781540595" sldId="333"/>
            <ac:spMk id="13" creationId="{03CDBEC7-0C27-85B4-4512-EA132C43B392}"/>
          </ac:spMkLst>
        </pc:spChg>
        <pc:picChg chg="mod">
          <ac:chgData name="Rebeccah Baer" userId="12897c9b-0607-4600-8667-1e52e03a3f02" providerId="ADAL" clId="{E5770D00-3538-42BE-9578-A9DEA394CB5D}" dt="2023-10-09T14:52:10.928" v="1997" actId="1076"/>
          <ac:picMkLst>
            <pc:docMk/>
            <pc:sldMk cId="781540595" sldId="333"/>
            <ac:picMk id="4" creationId="{2F4E55FF-437C-F64D-420A-A42588C5793D}"/>
          </ac:picMkLst>
        </pc:picChg>
      </pc:sldChg>
      <pc:sldChg chg="delSp modSp mod ord modNotesTx">
        <pc:chgData name="Rebeccah Baer" userId="12897c9b-0607-4600-8667-1e52e03a3f02" providerId="ADAL" clId="{E5770D00-3538-42BE-9578-A9DEA394CB5D}" dt="2023-10-09T17:21:34.525" v="2983" actId="20577"/>
        <pc:sldMkLst>
          <pc:docMk/>
          <pc:sldMk cId="4045112812" sldId="334"/>
        </pc:sldMkLst>
        <pc:spChg chg="del mod">
          <ac:chgData name="Rebeccah Baer" userId="12897c9b-0607-4600-8667-1e52e03a3f02" providerId="ADAL" clId="{E5770D00-3538-42BE-9578-A9DEA394CB5D}" dt="2023-09-27T14:54:10.270" v="512"/>
          <ac:spMkLst>
            <pc:docMk/>
            <pc:sldMk cId="4045112812" sldId="334"/>
            <ac:spMk id="6" creationId="{6DC977E9-B4DA-3960-3E93-0FAA3A855741}"/>
          </ac:spMkLst>
        </pc:spChg>
        <pc:picChg chg="mod">
          <ac:chgData name="Rebeccah Baer" userId="12897c9b-0607-4600-8667-1e52e03a3f02" providerId="ADAL" clId="{E5770D00-3538-42BE-9578-A9DEA394CB5D}" dt="2023-09-27T14:54:12.354" v="513" actId="1076"/>
          <ac:picMkLst>
            <pc:docMk/>
            <pc:sldMk cId="4045112812" sldId="334"/>
            <ac:picMk id="5" creationId="{E8BD42E5-6C9C-C765-CEF4-CA904264BC2B}"/>
          </ac:picMkLst>
        </pc:picChg>
      </pc:sldChg>
      <pc:sldChg chg="modSp add mod">
        <pc:chgData name="Rebeccah Baer" userId="12897c9b-0607-4600-8667-1e52e03a3f02" providerId="ADAL" clId="{E5770D00-3538-42BE-9578-A9DEA394CB5D}" dt="2023-09-27T14:49:21.073" v="18" actId="20577"/>
        <pc:sldMkLst>
          <pc:docMk/>
          <pc:sldMk cId="1951730547" sldId="1208"/>
        </pc:sldMkLst>
        <pc:spChg chg="mod">
          <ac:chgData name="Rebeccah Baer" userId="12897c9b-0607-4600-8667-1e52e03a3f02" providerId="ADAL" clId="{E5770D00-3538-42BE-9578-A9DEA394CB5D}" dt="2023-09-27T14:49:21.073" v="18" actId="20577"/>
          <ac:spMkLst>
            <pc:docMk/>
            <pc:sldMk cId="1951730547" sldId="1208"/>
            <ac:spMk id="2" creationId="{00000000-0000-0000-0000-000000000000}"/>
          </ac:spMkLst>
        </pc:spChg>
      </pc:sldChg>
      <pc:sldChg chg="modSp mod">
        <pc:chgData name="Rebeccah Baer" userId="12897c9b-0607-4600-8667-1e52e03a3f02" providerId="ADAL" clId="{E5770D00-3538-42BE-9578-A9DEA394CB5D}" dt="2023-10-09T14:42:32.131" v="1026" actId="21"/>
        <pc:sldMkLst>
          <pc:docMk/>
          <pc:sldMk cId="1848072542" sldId="1210"/>
        </pc:sldMkLst>
        <pc:spChg chg="mod">
          <ac:chgData name="Rebeccah Baer" userId="12897c9b-0607-4600-8667-1e52e03a3f02" providerId="ADAL" clId="{E5770D00-3538-42BE-9578-A9DEA394CB5D}" dt="2023-10-09T14:42:32.131" v="1026" actId="21"/>
          <ac:spMkLst>
            <pc:docMk/>
            <pc:sldMk cId="1848072542" sldId="1210"/>
            <ac:spMk id="3" creationId="{00000000-0000-0000-0000-000000000000}"/>
          </ac:spMkLst>
        </pc:spChg>
      </pc:sldChg>
      <pc:sldChg chg="modSp mod ord">
        <pc:chgData name="Rebeccah Baer" userId="12897c9b-0607-4600-8667-1e52e03a3f02" providerId="ADAL" clId="{E5770D00-3538-42BE-9578-A9DEA394CB5D}" dt="2023-10-09T14:57:19.498" v="2226" actId="20577"/>
        <pc:sldMkLst>
          <pc:docMk/>
          <pc:sldMk cId="169622967" sldId="1330"/>
        </pc:sldMkLst>
        <pc:spChg chg="mod">
          <ac:chgData name="Rebeccah Baer" userId="12897c9b-0607-4600-8667-1e52e03a3f02" providerId="ADAL" clId="{E5770D00-3538-42BE-9578-A9DEA394CB5D}" dt="2023-10-09T14:57:19.498" v="2226" actId="20577"/>
          <ac:spMkLst>
            <pc:docMk/>
            <pc:sldMk cId="169622967" sldId="1330"/>
            <ac:spMk id="3" creationId="{00000000-0000-0000-0000-000000000000}"/>
          </ac:spMkLst>
        </pc:spChg>
      </pc:sldChg>
      <pc:sldChg chg="del ord">
        <pc:chgData name="Rebeccah Baer" userId="12897c9b-0607-4600-8667-1e52e03a3f02" providerId="ADAL" clId="{E5770D00-3538-42BE-9578-A9DEA394CB5D}" dt="2023-10-09T14:40:44.336" v="775" actId="47"/>
        <pc:sldMkLst>
          <pc:docMk/>
          <pc:sldMk cId="917565575" sldId="1464"/>
        </pc:sldMkLst>
      </pc:sldChg>
      <pc:sldChg chg="modSp del mod">
        <pc:chgData name="Rebeccah Baer" userId="12897c9b-0607-4600-8667-1e52e03a3f02" providerId="ADAL" clId="{E5770D00-3538-42BE-9578-A9DEA394CB5D}" dt="2023-10-09T15:00:31.850" v="2655" actId="2696"/>
        <pc:sldMkLst>
          <pc:docMk/>
          <pc:sldMk cId="1120158209" sldId="1478"/>
        </pc:sldMkLst>
        <pc:spChg chg="mod">
          <ac:chgData name="Rebeccah Baer" userId="12897c9b-0607-4600-8667-1e52e03a3f02" providerId="ADAL" clId="{E5770D00-3538-42BE-9578-A9DEA394CB5D}" dt="2023-09-27T16:40:18.230" v="630" actId="114"/>
          <ac:spMkLst>
            <pc:docMk/>
            <pc:sldMk cId="1120158209" sldId="1478"/>
            <ac:spMk id="2" creationId="{00000000-0000-0000-0000-000000000000}"/>
          </ac:spMkLst>
        </pc:spChg>
        <pc:spChg chg="mod">
          <ac:chgData name="Rebeccah Baer" userId="12897c9b-0607-4600-8667-1e52e03a3f02" providerId="ADAL" clId="{E5770D00-3538-42BE-9578-A9DEA394CB5D}" dt="2023-09-27T16:39:54.550" v="627" actId="20577"/>
          <ac:spMkLst>
            <pc:docMk/>
            <pc:sldMk cId="1120158209" sldId="1478"/>
            <ac:spMk id="4" creationId="{00000000-0000-0000-0000-000000000000}"/>
          </ac:spMkLst>
        </pc:spChg>
      </pc:sldChg>
      <pc:sldChg chg="ord">
        <pc:chgData name="Rebeccah Baer" userId="12897c9b-0607-4600-8667-1e52e03a3f02" providerId="ADAL" clId="{E5770D00-3538-42BE-9578-A9DEA394CB5D}" dt="2023-09-27T16:40:36.061" v="632"/>
        <pc:sldMkLst>
          <pc:docMk/>
          <pc:sldMk cId="220787011" sldId="1479"/>
        </pc:sldMkLst>
      </pc:sldChg>
      <pc:sldChg chg="del">
        <pc:chgData name="Rebeccah Baer" userId="12897c9b-0607-4600-8667-1e52e03a3f02" providerId="ADAL" clId="{E5770D00-3538-42BE-9578-A9DEA394CB5D}" dt="2023-10-09T15:00:34.986" v="2656" actId="2696"/>
        <pc:sldMkLst>
          <pc:docMk/>
          <pc:sldMk cId="1013754645" sldId="1480"/>
        </pc:sldMkLst>
      </pc:sldChg>
      <pc:sldChg chg="modSp mod addCm">
        <pc:chgData name="Rebeccah Baer" userId="12897c9b-0607-4600-8667-1e52e03a3f02" providerId="ADAL" clId="{E5770D00-3538-42BE-9578-A9DEA394CB5D}" dt="2023-10-09T17:24:10.172" v="3164"/>
        <pc:sldMkLst>
          <pc:docMk/>
          <pc:sldMk cId="653808179" sldId="1481"/>
        </pc:sldMkLst>
        <pc:graphicFrameChg chg="modGraphic">
          <ac:chgData name="Rebeccah Baer" userId="12897c9b-0607-4600-8667-1e52e03a3f02" providerId="ADAL" clId="{E5770D00-3538-42BE-9578-A9DEA394CB5D}" dt="2023-10-09T17:23:46.104" v="3163" actId="20577"/>
          <ac:graphicFrameMkLst>
            <pc:docMk/>
            <pc:sldMk cId="653808179" sldId="1481"/>
            <ac:graphicFrameMk id="5" creationId="{59F39D8A-926F-1359-9FF7-7C1AF49B8051}"/>
          </ac:graphicFrameMkLst>
        </pc:graphicFrameChg>
        <pc:graphicFrameChg chg="mod modGraphic">
          <ac:chgData name="Rebeccah Baer" userId="12897c9b-0607-4600-8667-1e52e03a3f02" providerId="ADAL" clId="{E5770D00-3538-42BE-9578-A9DEA394CB5D}" dt="2023-09-27T14:54:31.948" v="517" actId="14100"/>
          <ac:graphicFrameMkLst>
            <pc:docMk/>
            <pc:sldMk cId="653808179" sldId="1481"/>
            <ac:graphicFrameMk id="8" creationId="{2BA7BEC5-8C76-E5C7-1413-A610EFBD4C4F}"/>
          </ac:graphicFrameMkLst>
        </pc:graphicFrameChg>
      </pc:sldChg>
      <pc:sldChg chg="ord">
        <pc:chgData name="Rebeccah Baer" userId="12897c9b-0607-4600-8667-1e52e03a3f02" providerId="ADAL" clId="{E5770D00-3538-42BE-9578-A9DEA394CB5D}" dt="2023-10-09T17:25:21.173" v="3166"/>
        <pc:sldMkLst>
          <pc:docMk/>
          <pc:sldMk cId="740049166" sldId="1482"/>
        </pc:sldMkLst>
      </pc:sldChg>
      <pc:sldChg chg="ord">
        <pc:chgData name="Rebeccah Baer" userId="12897c9b-0607-4600-8667-1e52e03a3f02" providerId="ADAL" clId="{E5770D00-3538-42BE-9578-A9DEA394CB5D}" dt="2023-09-27T16:40:36.061" v="632"/>
        <pc:sldMkLst>
          <pc:docMk/>
          <pc:sldMk cId="3960038124" sldId="1483"/>
        </pc:sldMkLst>
      </pc:sldChg>
      <pc:sldChg chg="addSp delSp modSp mod ord addCm">
        <pc:chgData name="Rebeccah Baer" userId="12897c9b-0607-4600-8667-1e52e03a3f02" providerId="ADAL" clId="{E5770D00-3538-42BE-9578-A9DEA394CB5D}" dt="2023-10-09T14:56:49.962" v="2213" actId="20577"/>
        <pc:sldMkLst>
          <pc:docMk/>
          <pc:sldMk cId="1377179003" sldId="1488"/>
        </pc:sldMkLst>
        <pc:spChg chg="mod">
          <ac:chgData name="Rebeccah Baer" userId="12897c9b-0607-4600-8667-1e52e03a3f02" providerId="ADAL" clId="{E5770D00-3538-42BE-9578-A9DEA394CB5D}" dt="2023-10-09T14:51:37.845" v="1990" actId="1076"/>
          <ac:spMkLst>
            <pc:docMk/>
            <pc:sldMk cId="1377179003" sldId="1488"/>
            <ac:spMk id="2" creationId="{5D7680CD-2ABB-FC36-FB92-E14E6E2D188E}"/>
          </ac:spMkLst>
        </pc:spChg>
        <pc:spChg chg="mod">
          <ac:chgData name="Rebeccah Baer" userId="12897c9b-0607-4600-8667-1e52e03a3f02" providerId="ADAL" clId="{E5770D00-3538-42BE-9578-A9DEA394CB5D}" dt="2023-10-09T14:50:38.850" v="1975" actId="1037"/>
          <ac:spMkLst>
            <pc:docMk/>
            <pc:sldMk cId="1377179003" sldId="1488"/>
            <ac:spMk id="4" creationId="{C752A29E-89B5-C559-C6CE-579061244A3C}"/>
          </ac:spMkLst>
        </pc:spChg>
        <pc:spChg chg="mod">
          <ac:chgData name="Rebeccah Baer" userId="12897c9b-0607-4600-8667-1e52e03a3f02" providerId="ADAL" clId="{E5770D00-3538-42BE-9578-A9DEA394CB5D}" dt="2023-10-09T14:56:49.962" v="2213" actId="20577"/>
          <ac:spMkLst>
            <pc:docMk/>
            <pc:sldMk cId="1377179003" sldId="1488"/>
            <ac:spMk id="5" creationId="{01EC83AB-8229-DD78-E813-393252A2749E}"/>
          </ac:spMkLst>
        </pc:spChg>
        <pc:spChg chg="mod">
          <ac:chgData name="Rebeccah Baer" userId="12897c9b-0607-4600-8667-1e52e03a3f02" providerId="ADAL" clId="{E5770D00-3538-42BE-9578-A9DEA394CB5D}" dt="2023-10-09T14:51:41.672" v="1991" actId="1076"/>
          <ac:spMkLst>
            <pc:docMk/>
            <pc:sldMk cId="1377179003" sldId="1488"/>
            <ac:spMk id="12" creationId="{BD1F8686-7824-3183-3A83-0C875C1BFD4F}"/>
          </ac:spMkLst>
        </pc:spChg>
        <pc:spChg chg="mod">
          <ac:chgData name="Rebeccah Baer" userId="12897c9b-0607-4600-8667-1e52e03a3f02" providerId="ADAL" clId="{E5770D00-3538-42BE-9578-A9DEA394CB5D}" dt="2023-10-09T14:53:01.545" v="2042" actId="20577"/>
          <ac:spMkLst>
            <pc:docMk/>
            <pc:sldMk cId="1377179003" sldId="1488"/>
            <ac:spMk id="19" creationId="{28265C03-2326-3905-4FA8-C255760AFB80}"/>
          </ac:spMkLst>
        </pc:spChg>
        <pc:picChg chg="add mod">
          <ac:chgData name="Rebeccah Baer" userId="12897c9b-0607-4600-8667-1e52e03a3f02" providerId="ADAL" clId="{E5770D00-3538-42BE-9578-A9DEA394CB5D}" dt="2023-10-09T14:51:26.360" v="1988" actId="1076"/>
          <ac:picMkLst>
            <pc:docMk/>
            <pc:sldMk cId="1377179003" sldId="1488"/>
            <ac:picMk id="6" creationId="{9D5F47FA-8293-C796-4DA7-B9713BBAFF63}"/>
          </ac:picMkLst>
        </pc:picChg>
        <pc:picChg chg="mod">
          <ac:chgData name="Rebeccah Baer" userId="12897c9b-0607-4600-8667-1e52e03a3f02" providerId="ADAL" clId="{E5770D00-3538-42BE-9578-A9DEA394CB5D}" dt="2023-10-09T14:51:29.326" v="1989" actId="1076"/>
          <ac:picMkLst>
            <pc:docMk/>
            <pc:sldMk cId="1377179003" sldId="1488"/>
            <ac:picMk id="7" creationId="{022BC03A-6D1A-7F41-8DDE-EAA2B925416D}"/>
          </ac:picMkLst>
        </pc:picChg>
        <pc:picChg chg="del">
          <ac:chgData name="Rebeccah Baer" userId="12897c9b-0607-4600-8667-1e52e03a3f02" providerId="ADAL" clId="{E5770D00-3538-42BE-9578-A9DEA394CB5D}" dt="2023-09-27T14:59:13.997" v="622" actId="478"/>
          <ac:picMkLst>
            <pc:docMk/>
            <pc:sldMk cId="1377179003" sldId="1488"/>
            <ac:picMk id="1026" creationId="{E0C2C4F9-2070-3ADE-C7FD-1D00BEE6F98E}"/>
          </ac:picMkLst>
        </pc:picChg>
      </pc:sldChg>
      <pc:sldChg chg="modSp mod ord">
        <pc:chgData name="Rebeccah Baer" userId="12897c9b-0607-4600-8667-1e52e03a3f02" providerId="ADAL" clId="{E5770D00-3538-42BE-9578-A9DEA394CB5D}" dt="2023-10-09T14:56:27.518" v="2194" actId="255"/>
        <pc:sldMkLst>
          <pc:docMk/>
          <pc:sldMk cId="942349439" sldId="1598"/>
        </pc:sldMkLst>
        <pc:spChg chg="mod">
          <ac:chgData name="Rebeccah Baer" userId="12897c9b-0607-4600-8667-1e52e03a3f02" providerId="ADAL" clId="{E5770D00-3538-42BE-9578-A9DEA394CB5D}" dt="2023-10-09T14:56:27.518" v="2194" actId="255"/>
          <ac:spMkLst>
            <pc:docMk/>
            <pc:sldMk cId="942349439" sldId="1598"/>
            <ac:spMk id="3" creationId="{B065ABEF-7D37-4F37-95F8-1E5E328BEBFA}"/>
          </ac:spMkLst>
        </pc:spChg>
      </pc:sldChg>
      <pc:sldChg chg="delSp modSp add mod">
        <pc:chgData name="Rebeccah Baer" userId="12897c9b-0607-4600-8667-1e52e03a3f02" providerId="ADAL" clId="{E5770D00-3538-42BE-9578-A9DEA394CB5D}" dt="2023-09-27T14:49:36.030" v="20" actId="20577"/>
        <pc:sldMkLst>
          <pc:docMk/>
          <pc:sldMk cId="778401521" sldId="2146846697"/>
        </pc:sldMkLst>
        <pc:spChg chg="mod">
          <ac:chgData name="Rebeccah Baer" userId="12897c9b-0607-4600-8667-1e52e03a3f02" providerId="ADAL" clId="{E5770D00-3538-42BE-9578-A9DEA394CB5D}" dt="2023-09-27T14:49:36.030" v="20" actId="20577"/>
          <ac:spMkLst>
            <pc:docMk/>
            <pc:sldMk cId="778401521" sldId="2146846697"/>
            <ac:spMk id="16" creationId="{00000000-0000-0000-0000-000000000000}"/>
          </ac:spMkLst>
        </pc:spChg>
        <pc:picChg chg="del">
          <ac:chgData name="Rebeccah Baer" userId="12897c9b-0607-4600-8667-1e52e03a3f02" providerId="ADAL" clId="{E5770D00-3538-42BE-9578-A9DEA394CB5D}" dt="2023-09-27T14:49:32.962" v="19" actId="478"/>
          <ac:picMkLst>
            <pc:docMk/>
            <pc:sldMk cId="778401521" sldId="2146846697"/>
            <ac:picMk id="3" creationId="{84A64A26-CB3B-9FD5-B328-FD6B8ADF17E3}"/>
          </ac:picMkLst>
        </pc:picChg>
      </pc:sldChg>
      <pc:sldChg chg="modSp new mod ord">
        <pc:chgData name="Rebeccah Baer" userId="12897c9b-0607-4600-8667-1e52e03a3f02" providerId="ADAL" clId="{E5770D00-3538-42BE-9578-A9DEA394CB5D}" dt="2023-10-09T16:21:31.438" v="2797"/>
        <pc:sldMkLst>
          <pc:docMk/>
          <pc:sldMk cId="54243433" sldId="2146846698"/>
        </pc:sldMkLst>
        <pc:spChg chg="mod">
          <ac:chgData name="Rebeccah Baer" userId="12897c9b-0607-4600-8667-1e52e03a3f02" providerId="ADAL" clId="{E5770D00-3538-42BE-9578-A9DEA394CB5D}" dt="2023-09-27T14:53:05.099" v="507" actId="1036"/>
          <ac:spMkLst>
            <pc:docMk/>
            <pc:sldMk cId="54243433" sldId="2146846698"/>
            <ac:spMk id="2" creationId="{0F026950-C358-066C-1192-3CAB8FD6C6C5}"/>
          </ac:spMkLst>
        </pc:spChg>
        <pc:spChg chg="mod">
          <ac:chgData name="Rebeccah Baer" userId="12897c9b-0607-4600-8667-1e52e03a3f02" providerId="ADAL" clId="{E5770D00-3538-42BE-9578-A9DEA394CB5D}" dt="2023-09-27T14:53:05.099" v="507" actId="1036"/>
          <ac:spMkLst>
            <pc:docMk/>
            <pc:sldMk cId="54243433" sldId="2146846698"/>
            <ac:spMk id="3" creationId="{2CED06C1-1052-0799-66E0-2BD6C544F7E1}"/>
          </ac:spMkLst>
        </pc:spChg>
        <pc:spChg chg="mod">
          <ac:chgData name="Rebeccah Baer" userId="12897c9b-0607-4600-8667-1e52e03a3f02" providerId="ADAL" clId="{E5770D00-3538-42BE-9578-A9DEA394CB5D}" dt="2023-09-27T14:52:53.582" v="501" actId="1076"/>
          <ac:spMkLst>
            <pc:docMk/>
            <pc:sldMk cId="54243433" sldId="2146846698"/>
            <ac:spMk id="4" creationId="{B4DF07EA-D786-FC55-2C88-2DC685802E29}"/>
          </ac:spMkLst>
        </pc:spChg>
        <pc:spChg chg="mod">
          <ac:chgData name="Rebeccah Baer" userId="12897c9b-0607-4600-8667-1e52e03a3f02" providerId="ADAL" clId="{E5770D00-3538-42BE-9578-A9DEA394CB5D}" dt="2023-09-27T14:53:05.099" v="507" actId="1036"/>
          <ac:spMkLst>
            <pc:docMk/>
            <pc:sldMk cId="54243433" sldId="2146846698"/>
            <ac:spMk id="5" creationId="{76850AF6-2696-E877-58DA-8EC45D90E4E7}"/>
          </ac:spMkLst>
        </pc:spChg>
        <pc:spChg chg="mod">
          <ac:chgData name="Rebeccah Baer" userId="12897c9b-0607-4600-8667-1e52e03a3f02" providerId="ADAL" clId="{E5770D00-3538-42BE-9578-A9DEA394CB5D}" dt="2023-09-27T14:53:05.099" v="507" actId="1036"/>
          <ac:spMkLst>
            <pc:docMk/>
            <pc:sldMk cId="54243433" sldId="2146846698"/>
            <ac:spMk id="6" creationId="{09E6F593-2146-E243-1885-84A2E90043DC}"/>
          </ac:spMkLst>
        </pc:spChg>
        <pc:spChg chg="mod">
          <ac:chgData name="Rebeccah Baer" userId="12897c9b-0607-4600-8667-1e52e03a3f02" providerId="ADAL" clId="{E5770D00-3538-42BE-9578-A9DEA394CB5D}" dt="2023-09-27T14:53:05.099" v="507" actId="1036"/>
          <ac:spMkLst>
            <pc:docMk/>
            <pc:sldMk cId="54243433" sldId="2146846698"/>
            <ac:spMk id="7" creationId="{9F9239E1-137A-9EAD-978D-7D6A93F85C48}"/>
          </ac:spMkLst>
        </pc:spChg>
        <pc:spChg chg="mod">
          <ac:chgData name="Rebeccah Baer" userId="12897c9b-0607-4600-8667-1e52e03a3f02" providerId="ADAL" clId="{E5770D00-3538-42BE-9578-A9DEA394CB5D}" dt="2023-09-27T14:53:05.099" v="507" actId="1036"/>
          <ac:spMkLst>
            <pc:docMk/>
            <pc:sldMk cId="54243433" sldId="2146846698"/>
            <ac:spMk id="8" creationId="{CF754D06-6DC6-09A1-060D-258A9F3C0154}"/>
          </ac:spMkLst>
        </pc:spChg>
        <pc:spChg chg="mod">
          <ac:chgData name="Rebeccah Baer" userId="12897c9b-0607-4600-8667-1e52e03a3f02" providerId="ADAL" clId="{E5770D00-3538-42BE-9578-A9DEA394CB5D}" dt="2023-09-27T14:53:05.099" v="507" actId="1036"/>
          <ac:spMkLst>
            <pc:docMk/>
            <pc:sldMk cId="54243433" sldId="2146846698"/>
            <ac:spMk id="9" creationId="{F7FA2C53-3C2A-83B9-7089-6038B839FA4A}"/>
          </ac:spMkLst>
        </pc:spChg>
      </pc:sldChg>
      <pc:sldChg chg="new del">
        <pc:chgData name="Rebeccah Baer" userId="12897c9b-0607-4600-8667-1e52e03a3f02" providerId="ADAL" clId="{E5770D00-3538-42BE-9578-A9DEA394CB5D}" dt="2023-09-27T14:51:25.010" v="22" actId="2696"/>
        <pc:sldMkLst>
          <pc:docMk/>
          <pc:sldMk cId="4050887001" sldId="2146846698"/>
        </pc:sldMkLst>
      </pc:sldChg>
      <pc:sldChg chg="modSp mod">
        <pc:chgData name="Rebeccah Baer" userId="12897c9b-0607-4600-8667-1e52e03a3f02" providerId="ADAL" clId="{E5770D00-3538-42BE-9578-A9DEA394CB5D}" dt="2023-09-27T16:40:51.008" v="661" actId="20577"/>
        <pc:sldMkLst>
          <pc:docMk/>
          <pc:sldMk cId="2246316058" sldId="2146846699"/>
        </pc:sldMkLst>
        <pc:spChg chg="mod">
          <ac:chgData name="Rebeccah Baer" userId="12897c9b-0607-4600-8667-1e52e03a3f02" providerId="ADAL" clId="{E5770D00-3538-42BE-9578-A9DEA394CB5D}" dt="2023-09-27T16:40:51.008" v="661" actId="20577"/>
          <ac:spMkLst>
            <pc:docMk/>
            <pc:sldMk cId="2246316058" sldId="2146846699"/>
            <ac:spMk id="2" creationId="{00000000-0000-0000-0000-000000000000}"/>
          </ac:spMkLst>
        </pc:spChg>
        <pc:spChg chg="mod">
          <ac:chgData name="Rebeccah Baer" userId="12897c9b-0607-4600-8667-1e52e03a3f02" providerId="ADAL" clId="{E5770D00-3538-42BE-9578-A9DEA394CB5D}" dt="2023-09-27T14:58:04.706" v="598" actId="20577"/>
          <ac:spMkLst>
            <pc:docMk/>
            <pc:sldMk cId="2246316058" sldId="2146846699"/>
            <ac:spMk id="4" creationId="{00000000-0000-0000-0000-000000000000}"/>
          </ac:spMkLst>
        </pc:spChg>
      </pc:sldChg>
      <pc:sldChg chg="new del">
        <pc:chgData name="Rebeccah Baer" userId="12897c9b-0607-4600-8667-1e52e03a3f02" providerId="ADAL" clId="{E5770D00-3538-42BE-9578-A9DEA394CB5D}" dt="2023-09-27T16:42:53.631" v="663" actId="2696"/>
        <pc:sldMkLst>
          <pc:docMk/>
          <pc:sldMk cId="249230697" sldId="2146846700"/>
        </pc:sldMkLst>
      </pc:sldChg>
      <pc:sldChg chg="modSp new mod">
        <pc:chgData name="Rebeccah Baer" userId="12897c9b-0607-4600-8667-1e52e03a3f02" providerId="ADAL" clId="{E5770D00-3538-42BE-9578-A9DEA394CB5D}" dt="2023-10-09T14:57:15.322" v="2224" actId="20577"/>
        <pc:sldMkLst>
          <pc:docMk/>
          <pc:sldMk cId="2834018104" sldId="2146846700"/>
        </pc:sldMkLst>
        <pc:spChg chg="mod">
          <ac:chgData name="Rebeccah Baer" userId="12897c9b-0607-4600-8667-1e52e03a3f02" providerId="ADAL" clId="{E5770D00-3538-42BE-9578-A9DEA394CB5D}" dt="2023-10-09T14:57:15.322" v="2224" actId="20577"/>
          <ac:spMkLst>
            <pc:docMk/>
            <pc:sldMk cId="2834018104" sldId="2146846700"/>
            <ac:spMk id="2" creationId="{AF50E232-A57B-96D3-F270-63DAE12FF3AA}"/>
          </ac:spMkLst>
        </pc:spChg>
      </pc:sldChg>
      <pc:sldChg chg="modSp add mod">
        <pc:chgData name="Rebeccah Baer" userId="12897c9b-0607-4600-8667-1e52e03a3f02" providerId="ADAL" clId="{E5770D00-3538-42BE-9578-A9DEA394CB5D}" dt="2023-10-09T14:40:59.983" v="818" actId="20577"/>
        <pc:sldMkLst>
          <pc:docMk/>
          <pc:sldMk cId="2307543074" sldId="2146846701"/>
        </pc:sldMkLst>
        <pc:spChg chg="mod">
          <ac:chgData name="Rebeccah Baer" userId="12897c9b-0607-4600-8667-1e52e03a3f02" providerId="ADAL" clId="{E5770D00-3538-42BE-9578-A9DEA394CB5D}" dt="2023-10-09T14:40:59.983" v="818" actId="20577"/>
          <ac:spMkLst>
            <pc:docMk/>
            <pc:sldMk cId="2307543074" sldId="2146846701"/>
            <ac:spMk id="2" creationId="{AF50E232-A57B-96D3-F270-63DAE12FF3AA}"/>
          </ac:spMkLst>
        </pc:spChg>
      </pc:sldChg>
      <pc:sldChg chg="addSp delSp modSp new mod">
        <pc:chgData name="Rebeccah Baer" userId="12897c9b-0607-4600-8667-1e52e03a3f02" providerId="ADAL" clId="{E5770D00-3538-42BE-9578-A9DEA394CB5D}" dt="2023-10-09T17:17:52.050" v="2861" actId="20577"/>
        <pc:sldMkLst>
          <pc:docMk/>
          <pc:sldMk cId="1823702648" sldId="2146846702"/>
        </pc:sldMkLst>
        <pc:spChg chg="del">
          <ac:chgData name="Rebeccah Baer" userId="12897c9b-0607-4600-8667-1e52e03a3f02" providerId="ADAL" clId="{E5770D00-3538-42BE-9578-A9DEA394CB5D}" dt="2023-10-09T14:42:58.285" v="1052" actId="478"/>
          <ac:spMkLst>
            <pc:docMk/>
            <pc:sldMk cId="1823702648" sldId="2146846702"/>
            <ac:spMk id="2" creationId="{B45C2904-2150-D55C-6A81-77E9F5AD97F0}"/>
          </ac:spMkLst>
        </pc:spChg>
        <pc:spChg chg="del mod">
          <ac:chgData name="Rebeccah Baer" userId="12897c9b-0607-4600-8667-1e52e03a3f02" providerId="ADAL" clId="{E5770D00-3538-42BE-9578-A9DEA394CB5D}" dt="2023-10-09T14:46:43.379" v="1819" actId="478"/>
          <ac:spMkLst>
            <pc:docMk/>
            <pc:sldMk cId="1823702648" sldId="2146846702"/>
            <ac:spMk id="3" creationId="{6AF043C3-7CAA-143D-6268-D2D881E4BC0D}"/>
          </ac:spMkLst>
        </pc:spChg>
        <pc:spChg chg="mod">
          <ac:chgData name="Rebeccah Baer" userId="12897c9b-0607-4600-8667-1e52e03a3f02" providerId="ADAL" clId="{E5770D00-3538-42BE-9578-A9DEA394CB5D}" dt="2023-10-09T14:42:44.600" v="1051" actId="20577"/>
          <ac:spMkLst>
            <pc:docMk/>
            <pc:sldMk cId="1823702648" sldId="2146846702"/>
            <ac:spMk id="5" creationId="{68971698-7C92-38CA-1A57-8E23E6FDB1F2}"/>
          </ac:spMkLst>
        </pc:spChg>
        <pc:spChg chg="add mod">
          <ac:chgData name="Rebeccah Baer" userId="12897c9b-0607-4600-8667-1e52e03a3f02" providerId="ADAL" clId="{E5770D00-3538-42BE-9578-A9DEA394CB5D}" dt="2023-10-09T17:17:52.050" v="2861" actId="20577"/>
          <ac:spMkLst>
            <pc:docMk/>
            <pc:sldMk cId="1823702648" sldId="2146846702"/>
            <ac:spMk id="9" creationId="{53B63F7B-9D7C-2773-43D2-FAFE8B787F46}"/>
          </ac:spMkLst>
        </pc:spChg>
        <pc:spChg chg="add mod">
          <ac:chgData name="Rebeccah Baer" userId="12897c9b-0607-4600-8667-1e52e03a3f02" providerId="ADAL" clId="{E5770D00-3538-42BE-9578-A9DEA394CB5D}" dt="2023-10-09T17:08:19.519" v="2798" actId="20577"/>
          <ac:spMkLst>
            <pc:docMk/>
            <pc:sldMk cId="1823702648" sldId="2146846702"/>
            <ac:spMk id="10" creationId="{52F6D27B-CDF8-2940-7C91-FE39CE6F9775}"/>
          </ac:spMkLst>
        </pc:spChg>
        <pc:spChg chg="add del mod">
          <ac:chgData name="Rebeccah Baer" userId="12897c9b-0607-4600-8667-1e52e03a3f02" providerId="ADAL" clId="{E5770D00-3538-42BE-9578-A9DEA394CB5D}" dt="2023-10-09T14:46:45.301" v="1820" actId="478"/>
          <ac:spMkLst>
            <pc:docMk/>
            <pc:sldMk cId="1823702648" sldId="2146846702"/>
            <ac:spMk id="12" creationId="{FE42A82C-4A2F-C091-D85C-D25301F9855D}"/>
          </ac:spMkLst>
        </pc:spChg>
      </pc:sldChg>
      <pc:sldChg chg="addSp delSp modSp new mod modClrScheme chgLayout">
        <pc:chgData name="Rebeccah Baer" userId="12897c9b-0607-4600-8667-1e52e03a3f02" providerId="ADAL" clId="{E5770D00-3538-42BE-9578-A9DEA394CB5D}" dt="2023-10-09T17:19:35.631" v="2913" actId="20577"/>
        <pc:sldMkLst>
          <pc:docMk/>
          <pc:sldMk cId="3848489318" sldId="2146846703"/>
        </pc:sldMkLst>
        <pc:spChg chg="del">
          <ac:chgData name="Rebeccah Baer" userId="12897c9b-0607-4600-8667-1e52e03a3f02" providerId="ADAL" clId="{E5770D00-3538-42BE-9578-A9DEA394CB5D}" dt="2023-10-09T14:59:30.530" v="2609" actId="478"/>
          <ac:spMkLst>
            <pc:docMk/>
            <pc:sldMk cId="3848489318" sldId="2146846703"/>
            <ac:spMk id="2" creationId="{EE4D62ED-1F93-4522-4B73-56EBE15CBEFF}"/>
          </ac:spMkLst>
        </pc:spChg>
        <pc:spChg chg="mod ord">
          <ac:chgData name="Rebeccah Baer" userId="12897c9b-0607-4600-8667-1e52e03a3f02" providerId="ADAL" clId="{E5770D00-3538-42BE-9578-A9DEA394CB5D}" dt="2023-10-09T17:19:35.631" v="2913" actId="20577"/>
          <ac:spMkLst>
            <pc:docMk/>
            <pc:sldMk cId="3848489318" sldId="2146846703"/>
            <ac:spMk id="3" creationId="{94EA0B40-8943-3196-D215-971B0F5C89D7}"/>
          </ac:spMkLst>
        </pc:spChg>
        <pc:spChg chg="mod">
          <ac:chgData name="Rebeccah Baer" userId="12897c9b-0607-4600-8667-1e52e03a3f02" providerId="ADAL" clId="{E5770D00-3538-42BE-9578-A9DEA394CB5D}" dt="2023-10-09T15:02:09.793" v="2690" actId="26606"/>
          <ac:spMkLst>
            <pc:docMk/>
            <pc:sldMk cId="3848489318" sldId="2146846703"/>
            <ac:spMk id="4" creationId="{44C7FC0C-B484-7D29-5F9B-F4D61D551FBE}"/>
          </ac:spMkLst>
        </pc:spChg>
        <pc:spChg chg="mod">
          <ac:chgData name="Rebeccah Baer" userId="12897c9b-0607-4600-8667-1e52e03a3f02" providerId="ADAL" clId="{E5770D00-3538-42BE-9578-A9DEA394CB5D}" dt="2023-10-09T15:02:09.793" v="2690" actId="26606"/>
          <ac:spMkLst>
            <pc:docMk/>
            <pc:sldMk cId="3848489318" sldId="2146846703"/>
            <ac:spMk id="5" creationId="{F814A98E-5905-035B-77EB-96B898099E74}"/>
          </ac:spMkLst>
        </pc:spChg>
        <pc:spChg chg="del">
          <ac:chgData name="Rebeccah Baer" userId="12897c9b-0607-4600-8667-1e52e03a3f02" providerId="ADAL" clId="{E5770D00-3538-42BE-9578-A9DEA394CB5D}" dt="2023-10-09T15:02:09.793" v="2690" actId="26606"/>
          <ac:spMkLst>
            <pc:docMk/>
            <pc:sldMk cId="3848489318" sldId="2146846703"/>
            <ac:spMk id="6" creationId="{98923F35-7D46-EEB1-F9C3-A36CB937D7AF}"/>
          </ac:spMkLst>
        </pc:spChg>
        <pc:spChg chg="add mod">
          <ac:chgData name="Rebeccah Baer" userId="12897c9b-0607-4600-8667-1e52e03a3f02" providerId="ADAL" clId="{E5770D00-3538-42BE-9578-A9DEA394CB5D}" dt="2023-10-09T17:19:29.363" v="2901" actId="20577"/>
          <ac:spMkLst>
            <pc:docMk/>
            <pc:sldMk cId="3848489318" sldId="2146846703"/>
            <ac:spMk id="7" creationId="{99987C6D-F25A-C72D-B036-90D1471F19D7}"/>
          </ac:spMkLst>
        </pc:spChg>
        <pc:spChg chg="add mod">
          <ac:chgData name="Rebeccah Baer" userId="12897c9b-0607-4600-8667-1e52e03a3f02" providerId="ADAL" clId="{E5770D00-3538-42BE-9578-A9DEA394CB5D}" dt="2023-10-09T15:03:07.529" v="2735" actId="20577"/>
          <ac:spMkLst>
            <pc:docMk/>
            <pc:sldMk cId="3848489318" sldId="2146846703"/>
            <ac:spMk id="12" creationId="{54FA25DF-F2DE-619A-CB15-10A01D4B3819}"/>
          </ac:spMkLst>
        </pc:spChg>
        <pc:spChg chg="add mod">
          <ac:chgData name="Rebeccah Baer" userId="12897c9b-0607-4600-8667-1e52e03a3f02" providerId="ADAL" clId="{E5770D00-3538-42BE-9578-A9DEA394CB5D}" dt="2023-10-09T15:03:00.498" v="2716" actId="20577"/>
          <ac:spMkLst>
            <pc:docMk/>
            <pc:sldMk cId="3848489318" sldId="2146846703"/>
            <ac:spMk id="14" creationId="{D246D42C-6DA6-D043-0252-96EF5A440BAD}"/>
          </ac:spMkLst>
        </pc:spChg>
        <pc:spChg chg="add mod">
          <ac:chgData name="Rebeccah Baer" userId="12897c9b-0607-4600-8667-1e52e03a3f02" providerId="ADAL" clId="{E5770D00-3538-42BE-9578-A9DEA394CB5D}" dt="2023-10-09T15:02:09.793" v="2690" actId="26606"/>
          <ac:spMkLst>
            <pc:docMk/>
            <pc:sldMk cId="3848489318" sldId="2146846703"/>
            <ac:spMk id="16" creationId="{E05F5272-E265-8A9F-C51C-12F19D5BF845}"/>
          </ac:spMkLst>
        </pc:spChg>
      </pc:sldChg>
      <pc:sldChg chg="addSp delSp modSp new mod ord modClrScheme chgLayout">
        <pc:chgData name="Rebeccah Baer" userId="12897c9b-0607-4600-8667-1e52e03a3f02" providerId="ADAL" clId="{E5770D00-3538-42BE-9578-A9DEA394CB5D}" dt="2023-10-09T14:58:15.775" v="2377" actId="20577"/>
        <pc:sldMkLst>
          <pc:docMk/>
          <pc:sldMk cId="2252496551" sldId="2146846704"/>
        </pc:sldMkLst>
        <pc:spChg chg="mod ord">
          <ac:chgData name="Rebeccah Baer" userId="12897c9b-0607-4600-8667-1e52e03a3f02" providerId="ADAL" clId="{E5770D00-3538-42BE-9578-A9DEA394CB5D}" dt="2023-10-09T14:54:15.298" v="2050" actId="26606"/>
          <ac:spMkLst>
            <pc:docMk/>
            <pc:sldMk cId="2252496551" sldId="2146846704"/>
            <ac:spMk id="2" creationId="{7A1F4454-0277-D7F2-2664-0AD54701E69A}"/>
          </ac:spMkLst>
        </pc:spChg>
        <pc:spChg chg="mod">
          <ac:chgData name="Rebeccah Baer" userId="12897c9b-0607-4600-8667-1e52e03a3f02" providerId="ADAL" clId="{E5770D00-3538-42BE-9578-A9DEA394CB5D}" dt="2023-10-09T14:56:46.355" v="2205" actId="20577"/>
          <ac:spMkLst>
            <pc:docMk/>
            <pc:sldMk cId="2252496551" sldId="2146846704"/>
            <ac:spMk id="3" creationId="{109A3BB4-17AA-6D95-B314-C2332B725613}"/>
          </ac:spMkLst>
        </pc:spChg>
        <pc:spChg chg="del">
          <ac:chgData name="Rebeccah Baer" userId="12897c9b-0607-4600-8667-1e52e03a3f02" providerId="ADAL" clId="{E5770D00-3538-42BE-9578-A9DEA394CB5D}" dt="2023-10-09T14:54:15.298" v="2050" actId="26606"/>
          <ac:spMkLst>
            <pc:docMk/>
            <pc:sldMk cId="2252496551" sldId="2146846704"/>
            <ac:spMk id="4" creationId="{16195137-5EEE-CB6D-941A-0E919BE1F8D9}"/>
          </ac:spMkLst>
        </pc:spChg>
        <pc:spChg chg="add del mod">
          <ac:chgData name="Rebeccah Baer" userId="12897c9b-0607-4600-8667-1e52e03a3f02" providerId="ADAL" clId="{E5770D00-3538-42BE-9578-A9DEA394CB5D}" dt="2023-10-09T14:54:17.745" v="2051" actId="478"/>
          <ac:spMkLst>
            <pc:docMk/>
            <pc:sldMk cId="2252496551" sldId="2146846704"/>
            <ac:spMk id="7" creationId="{CD54C718-AC90-F63A-8715-CDA85E1694BA}"/>
          </ac:spMkLst>
        </pc:spChg>
        <pc:spChg chg="add mod">
          <ac:chgData name="Rebeccah Baer" userId="12897c9b-0607-4600-8667-1e52e03a3f02" providerId="ADAL" clId="{E5770D00-3538-42BE-9578-A9DEA394CB5D}" dt="2023-10-09T14:58:15.775" v="2377" actId="20577"/>
          <ac:spMkLst>
            <pc:docMk/>
            <pc:sldMk cId="2252496551" sldId="2146846704"/>
            <ac:spMk id="12" creationId="{618B7329-637B-8FE1-1A72-FD45823A8700}"/>
          </ac:spMkLst>
        </pc:spChg>
        <pc:spChg chg="add mod">
          <ac:chgData name="Rebeccah Baer" userId="12897c9b-0607-4600-8667-1e52e03a3f02" providerId="ADAL" clId="{E5770D00-3538-42BE-9578-A9DEA394CB5D}" dt="2023-10-09T14:54:15.298" v="2050" actId="26606"/>
          <ac:spMkLst>
            <pc:docMk/>
            <pc:sldMk cId="2252496551" sldId="2146846704"/>
            <ac:spMk id="14" creationId="{71FD35D3-5CB0-870D-99E5-9A31FE33245B}"/>
          </ac:spMkLst>
        </pc:spChg>
        <pc:picChg chg="add mod">
          <ac:chgData name="Rebeccah Baer" userId="12897c9b-0607-4600-8667-1e52e03a3f02" providerId="ADAL" clId="{E5770D00-3538-42BE-9578-A9DEA394CB5D}" dt="2023-10-09T14:56:06.971" v="2193" actId="1076"/>
          <ac:picMkLst>
            <pc:docMk/>
            <pc:sldMk cId="2252496551" sldId="2146846704"/>
            <ac:picMk id="6" creationId="{DE378B64-C047-44A4-0DC5-C339D72DA8EB}"/>
          </ac:picMkLst>
        </pc:picChg>
        <pc:picChg chg="add mod">
          <ac:chgData name="Rebeccah Baer" userId="12897c9b-0607-4600-8667-1e52e03a3f02" providerId="ADAL" clId="{E5770D00-3538-42BE-9578-A9DEA394CB5D}" dt="2023-10-09T14:55:49.938" v="2189" actId="1076"/>
          <ac:picMkLst>
            <pc:docMk/>
            <pc:sldMk cId="2252496551" sldId="2146846704"/>
            <ac:picMk id="9" creationId="{8D5A5D3C-B171-97E0-20FC-472997FAC2DC}"/>
          </ac:picMkLst>
        </pc:picChg>
      </pc:sldChg>
      <pc:sldChg chg="modSp new mod modNotesTx">
        <pc:chgData name="Rebeccah Baer" userId="12897c9b-0607-4600-8667-1e52e03a3f02" providerId="ADAL" clId="{E5770D00-3538-42BE-9578-A9DEA394CB5D}" dt="2023-10-09T17:23:37.709" v="3161" actId="20577"/>
        <pc:sldMkLst>
          <pc:docMk/>
          <pc:sldMk cId="873200774" sldId="2146846705"/>
        </pc:sldMkLst>
        <pc:spChg chg="mod">
          <ac:chgData name="Rebeccah Baer" userId="12897c9b-0607-4600-8667-1e52e03a3f02" providerId="ADAL" clId="{E5770D00-3538-42BE-9578-A9DEA394CB5D}" dt="2023-10-09T17:22:13.340" v="2994" actId="20577"/>
          <ac:spMkLst>
            <pc:docMk/>
            <pc:sldMk cId="873200774" sldId="2146846705"/>
            <ac:spMk id="3" creationId="{7C952F14-D167-33CE-2C90-602762A72848}"/>
          </ac:spMkLst>
        </pc:spChg>
      </pc:sldChg>
      <pc:sldChg chg="new del">
        <pc:chgData name="Rebeccah Baer" userId="12897c9b-0607-4600-8667-1e52e03a3f02" providerId="ADAL" clId="{E5770D00-3538-42BE-9578-A9DEA394CB5D}" dt="2023-10-09T14:53:50.211" v="2048" actId="2696"/>
        <pc:sldMkLst>
          <pc:docMk/>
          <pc:sldMk cId="3484670537" sldId="2146846705"/>
        </pc:sldMkLst>
      </pc:sldChg>
      <pc:sldChg chg="del">
        <pc:chgData name="Rebeccah Baer" userId="12897c9b-0607-4600-8667-1e52e03a3f02" providerId="ADAL" clId="{E5770D00-3538-42BE-9578-A9DEA394CB5D}" dt="2023-10-16T18:49:48.630" v="3167" actId="2696"/>
        <pc:sldMkLst>
          <pc:docMk/>
          <pc:sldMk cId="1232094100" sldId="2146846706"/>
        </pc:sldMkLst>
      </pc:sldChg>
      <pc:sldChg chg="addSp delSp modSp new mod ord">
        <pc:chgData name="Rebeccah Baer" userId="12897c9b-0607-4600-8667-1e52e03a3f02" providerId="ADAL" clId="{E5770D00-3538-42BE-9578-A9DEA394CB5D}" dt="2023-10-16T19:11:17.525" v="3731" actId="20577"/>
        <pc:sldMkLst>
          <pc:docMk/>
          <pc:sldMk cId="3311680573" sldId="2146846706"/>
        </pc:sldMkLst>
        <pc:spChg chg="del">
          <ac:chgData name="Rebeccah Baer" userId="12897c9b-0607-4600-8667-1e52e03a3f02" providerId="ADAL" clId="{E5770D00-3538-42BE-9578-A9DEA394CB5D}" dt="2023-10-16T18:52:29.651" v="3172" actId="478"/>
          <ac:spMkLst>
            <pc:docMk/>
            <pc:sldMk cId="3311680573" sldId="2146846706"/>
            <ac:spMk id="2" creationId="{EA14A5DB-8808-FC46-D6CB-C3646324C18E}"/>
          </ac:spMkLst>
        </pc:spChg>
        <pc:spChg chg="mod">
          <ac:chgData name="Rebeccah Baer" userId="12897c9b-0607-4600-8667-1e52e03a3f02" providerId="ADAL" clId="{E5770D00-3538-42BE-9578-A9DEA394CB5D}" dt="2023-10-16T19:11:17.525" v="3731" actId="20577"/>
          <ac:spMkLst>
            <pc:docMk/>
            <pc:sldMk cId="3311680573" sldId="2146846706"/>
            <ac:spMk id="3" creationId="{9B9D7CB1-FB00-CA8F-E9FB-3CD95D59B11B}"/>
          </ac:spMkLst>
        </pc:spChg>
        <pc:spChg chg="mod">
          <ac:chgData name="Rebeccah Baer" userId="12897c9b-0607-4600-8667-1e52e03a3f02" providerId="ADAL" clId="{E5770D00-3538-42BE-9578-A9DEA394CB5D}" dt="2023-10-16T19:10:26.861" v="3677" actId="1036"/>
          <ac:spMkLst>
            <pc:docMk/>
            <pc:sldMk cId="3311680573" sldId="2146846706"/>
            <ac:spMk id="4" creationId="{2E1E0582-6B66-716C-A75A-C374839739B0}"/>
          </ac:spMkLst>
        </pc:spChg>
        <pc:spChg chg="add mod">
          <ac:chgData name="Rebeccah Baer" userId="12897c9b-0607-4600-8667-1e52e03a3f02" providerId="ADAL" clId="{E5770D00-3538-42BE-9578-A9DEA394CB5D}" dt="2023-10-16T19:10:26.861" v="3677" actId="1036"/>
          <ac:spMkLst>
            <pc:docMk/>
            <pc:sldMk cId="3311680573" sldId="2146846706"/>
            <ac:spMk id="10" creationId="{915D932B-2948-206A-DAF3-2C29C59FBFDE}"/>
          </ac:spMkLst>
        </pc:spChg>
        <pc:spChg chg="add mod">
          <ac:chgData name="Rebeccah Baer" userId="12897c9b-0607-4600-8667-1e52e03a3f02" providerId="ADAL" clId="{E5770D00-3538-42BE-9578-A9DEA394CB5D}" dt="2023-10-16T19:10:26.861" v="3677" actId="1036"/>
          <ac:spMkLst>
            <pc:docMk/>
            <pc:sldMk cId="3311680573" sldId="2146846706"/>
            <ac:spMk id="11" creationId="{3DF8FBA0-1A7B-89D2-AABE-FE3F3449DBA4}"/>
          </ac:spMkLst>
        </pc:spChg>
        <pc:spChg chg="add mod">
          <ac:chgData name="Rebeccah Baer" userId="12897c9b-0607-4600-8667-1e52e03a3f02" providerId="ADAL" clId="{E5770D00-3538-42BE-9578-A9DEA394CB5D}" dt="2023-10-16T19:10:26.861" v="3677" actId="1036"/>
          <ac:spMkLst>
            <pc:docMk/>
            <pc:sldMk cId="3311680573" sldId="2146846706"/>
            <ac:spMk id="12" creationId="{B68276AC-FD01-2C5C-1DF3-405C608DBEE6}"/>
          </ac:spMkLst>
        </pc:spChg>
        <pc:spChg chg="add mod">
          <ac:chgData name="Rebeccah Baer" userId="12897c9b-0607-4600-8667-1e52e03a3f02" providerId="ADAL" clId="{E5770D00-3538-42BE-9578-A9DEA394CB5D}" dt="2023-10-16T19:10:26.861" v="3677" actId="1036"/>
          <ac:spMkLst>
            <pc:docMk/>
            <pc:sldMk cId="3311680573" sldId="2146846706"/>
            <ac:spMk id="14" creationId="{0C47A3CA-5AE5-D044-0C36-DD9C760989D0}"/>
          </ac:spMkLst>
        </pc:spChg>
        <pc:spChg chg="add mod">
          <ac:chgData name="Rebeccah Baer" userId="12897c9b-0607-4600-8667-1e52e03a3f02" providerId="ADAL" clId="{E5770D00-3538-42BE-9578-A9DEA394CB5D}" dt="2023-10-16T19:10:26.861" v="3677" actId="1036"/>
          <ac:spMkLst>
            <pc:docMk/>
            <pc:sldMk cId="3311680573" sldId="2146846706"/>
            <ac:spMk id="17" creationId="{51CA7034-E2B7-C9C2-9140-E501A4CED7F0}"/>
          </ac:spMkLst>
        </pc:spChg>
        <pc:spChg chg="add mod">
          <ac:chgData name="Rebeccah Baer" userId="12897c9b-0607-4600-8667-1e52e03a3f02" providerId="ADAL" clId="{E5770D00-3538-42BE-9578-A9DEA394CB5D}" dt="2023-10-16T19:10:26.861" v="3677" actId="1036"/>
          <ac:spMkLst>
            <pc:docMk/>
            <pc:sldMk cId="3311680573" sldId="2146846706"/>
            <ac:spMk id="20" creationId="{5A0EFD1F-2012-5A2B-B18F-B2BF881E3AB3}"/>
          </ac:spMkLst>
        </pc:spChg>
        <pc:spChg chg="add mod">
          <ac:chgData name="Rebeccah Baer" userId="12897c9b-0607-4600-8667-1e52e03a3f02" providerId="ADAL" clId="{E5770D00-3538-42BE-9578-A9DEA394CB5D}" dt="2023-10-16T19:10:26.861" v="3677" actId="1036"/>
          <ac:spMkLst>
            <pc:docMk/>
            <pc:sldMk cId="3311680573" sldId="2146846706"/>
            <ac:spMk id="23" creationId="{D0482F49-ADE7-D743-922E-4077C2E26C1C}"/>
          </ac:spMkLst>
        </pc:spChg>
        <pc:spChg chg="add mod">
          <ac:chgData name="Rebeccah Baer" userId="12897c9b-0607-4600-8667-1e52e03a3f02" providerId="ADAL" clId="{E5770D00-3538-42BE-9578-A9DEA394CB5D}" dt="2023-10-16T19:10:26.861" v="3677" actId="1036"/>
          <ac:spMkLst>
            <pc:docMk/>
            <pc:sldMk cId="3311680573" sldId="2146846706"/>
            <ac:spMk id="24" creationId="{BB93CA4A-4BB7-29CB-F701-1E8C7EBD89A5}"/>
          </ac:spMkLst>
        </pc:spChg>
        <pc:spChg chg="add mod">
          <ac:chgData name="Rebeccah Baer" userId="12897c9b-0607-4600-8667-1e52e03a3f02" providerId="ADAL" clId="{E5770D00-3538-42BE-9578-A9DEA394CB5D}" dt="2023-10-16T19:10:26.861" v="3677" actId="1036"/>
          <ac:spMkLst>
            <pc:docMk/>
            <pc:sldMk cId="3311680573" sldId="2146846706"/>
            <ac:spMk id="27" creationId="{9539C515-E3B7-3E3E-63F2-B889A4436FA5}"/>
          </ac:spMkLst>
        </pc:spChg>
        <pc:spChg chg="add del mod">
          <ac:chgData name="Rebeccah Baer" userId="12897c9b-0607-4600-8667-1e52e03a3f02" providerId="ADAL" clId="{E5770D00-3538-42BE-9578-A9DEA394CB5D}" dt="2023-10-16T19:06:54.821" v="3530" actId="478"/>
          <ac:spMkLst>
            <pc:docMk/>
            <pc:sldMk cId="3311680573" sldId="2146846706"/>
            <ac:spMk id="28" creationId="{358D4DBC-AE47-C26D-D0DB-241E7B4C69D4}"/>
          </ac:spMkLst>
        </pc:spChg>
        <pc:spChg chg="add mod">
          <ac:chgData name="Rebeccah Baer" userId="12897c9b-0607-4600-8667-1e52e03a3f02" providerId="ADAL" clId="{E5770D00-3538-42BE-9578-A9DEA394CB5D}" dt="2023-10-16T19:10:26.861" v="3677" actId="1036"/>
          <ac:spMkLst>
            <pc:docMk/>
            <pc:sldMk cId="3311680573" sldId="2146846706"/>
            <ac:spMk id="29" creationId="{E7C5DCF6-EC6A-9F5C-E11C-93A9D828022C}"/>
          </ac:spMkLst>
        </pc:spChg>
        <pc:spChg chg="add mod">
          <ac:chgData name="Rebeccah Baer" userId="12897c9b-0607-4600-8667-1e52e03a3f02" providerId="ADAL" clId="{E5770D00-3538-42BE-9578-A9DEA394CB5D}" dt="2023-10-16T19:10:26.861" v="3677" actId="1036"/>
          <ac:spMkLst>
            <pc:docMk/>
            <pc:sldMk cId="3311680573" sldId="2146846706"/>
            <ac:spMk id="30" creationId="{8DAA3FA9-7273-8E68-3061-1CA191C5363B}"/>
          </ac:spMkLst>
        </pc:spChg>
        <pc:spChg chg="add mod">
          <ac:chgData name="Rebeccah Baer" userId="12897c9b-0607-4600-8667-1e52e03a3f02" providerId="ADAL" clId="{E5770D00-3538-42BE-9578-A9DEA394CB5D}" dt="2023-10-16T19:10:26.861" v="3677" actId="1036"/>
          <ac:spMkLst>
            <pc:docMk/>
            <pc:sldMk cId="3311680573" sldId="2146846706"/>
            <ac:spMk id="32" creationId="{8A273EB8-E34D-9175-4716-4BA5519313E2}"/>
          </ac:spMkLst>
        </pc:spChg>
        <pc:spChg chg="add del mod">
          <ac:chgData name="Rebeccah Baer" userId="12897c9b-0607-4600-8667-1e52e03a3f02" providerId="ADAL" clId="{E5770D00-3538-42BE-9578-A9DEA394CB5D}" dt="2023-10-16T19:08:19.945" v="3614" actId="478"/>
          <ac:spMkLst>
            <pc:docMk/>
            <pc:sldMk cId="3311680573" sldId="2146846706"/>
            <ac:spMk id="34" creationId="{040A4C87-EE8B-E176-3CF4-CBD158AC5048}"/>
          </ac:spMkLst>
        </pc:spChg>
        <pc:spChg chg="add mod">
          <ac:chgData name="Rebeccah Baer" userId="12897c9b-0607-4600-8667-1e52e03a3f02" providerId="ADAL" clId="{E5770D00-3538-42BE-9578-A9DEA394CB5D}" dt="2023-10-16T19:11:06.870" v="3691" actId="1076"/>
          <ac:spMkLst>
            <pc:docMk/>
            <pc:sldMk cId="3311680573" sldId="2146846706"/>
            <ac:spMk id="37" creationId="{95840D6A-503A-7429-9FA1-FD10F1CEDE84}"/>
          </ac:spMkLst>
        </pc:spChg>
        <pc:spChg chg="add del mod">
          <ac:chgData name="Rebeccah Baer" userId="12897c9b-0607-4600-8667-1e52e03a3f02" providerId="ADAL" clId="{E5770D00-3538-42BE-9578-A9DEA394CB5D}" dt="2023-10-16T19:08:37.558" v="3618" actId="478"/>
          <ac:spMkLst>
            <pc:docMk/>
            <pc:sldMk cId="3311680573" sldId="2146846706"/>
            <ac:spMk id="39" creationId="{6A90E93C-9828-CD42-9DE1-02FBEFEB4B58}"/>
          </ac:spMkLst>
        </pc:spChg>
        <pc:spChg chg="add mod">
          <ac:chgData name="Rebeccah Baer" userId="12897c9b-0607-4600-8667-1e52e03a3f02" providerId="ADAL" clId="{E5770D00-3538-42BE-9578-A9DEA394CB5D}" dt="2023-10-16T19:10:53.571" v="3688" actId="1076"/>
          <ac:spMkLst>
            <pc:docMk/>
            <pc:sldMk cId="3311680573" sldId="2146846706"/>
            <ac:spMk id="40" creationId="{C2DED4F2-9B1E-8D8A-0F0C-FD593E21730E}"/>
          </ac:spMkLst>
        </pc:spChg>
        <pc:cxnChg chg="add mod">
          <ac:chgData name="Rebeccah Baer" userId="12897c9b-0607-4600-8667-1e52e03a3f02" providerId="ADAL" clId="{E5770D00-3538-42BE-9578-A9DEA394CB5D}" dt="2023-10-16T19:10:26.861" v="3677" actId="1036"/>
          <ac:cxnSpMkLst>
            <pc:docMk/>
            <pc:sldMk cId="3311680573" sldId="2146846706"/>
            <ac:cxnSpMk id="9" creationId="{DFE976D6-C815-B5B8-A42E-C94D680A0154}"/>
          </ac:cxnSpMkLst>
        </pc:cxnChg>
        <pc:cxnChg chg="add mod">
          <ac:chgData name="Rebeccah Baer" userId="12897c9b-0607-4600-8667-1e52e03a3f02" providerId="ADAL" clId="{E5770D00-3538-42BE-9578-A9DEA394CB5D}" dt="2023-10-16T19:10:26.861" v="3677" actId="1036"/>
          <ac:cxnSpMkLst>
            <pc:docMk/>
            <pc:sldMk cId="3311680573" sldId="2146846706"/>
            <ac:cxnSpMk id="13" creationId="{17B6AEFA-6650-CA23-CA42-BF71E953B835}"/>
          </ac:cxnSpMkLst>
        </pc:cxnChg>
        <pc:cxnChg chg="add del mod">
          <ac:chgData name="Rebeccah Baer" userId="12897c9b-0607-4600-8667-1e52e03a3f02" providerId="ADAL" clId="{E5770D00-3538-42BE-9578-A9DEA394CB5D}" dt="2023-10-16T19:01:18.931" v="3431"/>
          <ac:cxnSpMkLst>
            <pc:docMk/>
            <pc:sldMk cId="3311680573" sldId="2146846706"/>
            <ac:cxnSpMk id="18" creationId="{73BF2B14-8B87-7929-689F-1469014990EB}"/>
          </ac:cxnSpMkLst>
        </pc:cxnChg>
        <pc:cxnChg chg="add mod">
          <ac:chgData name="Rebeccah Baer" userId="12897c9b-0607-4600-8667-1e52e03a3f02" providerId="ADAL" clId="{E5770D00-3538-42BE-9578-A9DEA394CB5D}" dt="2023-10-16T19:10:26.861" v="3677" actId="1036"/>
          <ac:cxnSpMkLst>
            <pc:docMk/>
            <pc:sldMk cId="3311680573" sldId="2146846706"/>
            <ac:cxnSpMk id="19" creationId="{24122660-A847-0358-8B66-60C518EA0BEE}"/>
          </ac:cxnSpMkLst>
        </pc:cxnChg>
        <pc:cxnChg chg="add del mod">
          <ac:chgData name="Rebeccah Baer" userId="12897c9b-0607-4600-8667-1e52e03a3f02" providerId="ADAL" clId="{E5770D00-3538-42BE-9578-A9DEA394CB5D}" dt="2023-10-16T19:01:35.985" v="3472"/>
          <ac:cxnSpMkLst>
            <pc:docMk/>
            <pc:sldMk cId="3311680573" sldId="2146846706"/>
            <ac:cxnSpMk id="21" creationId="{8435DAB5-364F-92DC-8617-4653BECFB506}"/>
          </ac:cxnSpMkLst>
        </pc:cxnChg>
        <pc:cxnChg chg="add mod">
          <ac:chgData name="Rebeccah Baer" userId="12897c9b-0607-4600-8667-1e52e03a3f02" providerId="ADAL" clId="{E5770D00-3538-42BE-9578-A9DEA394CB5D}" dt="2023-10-16T19:10:26.861" v="3677" actId="1036"/>
          <ac:cxnSpMkLst>
            <pc:docMk/>
            <pc:sldMk cId="3311680573" sldId="2146846706"/>
            <ac:cxnSpMk id="22" creationId="{DC4331A7-1255-3B75-4FA2-1E9FC9284FCA}"/>
          </ac:cxnSpMkLst>
        </pc:cxnChg>
        <pc:cxnChg chg="add mod ord">
          <ac:chgData name="Rebeccah Baer" userId="12897c9b-0607-4600-8667-1e52e03a3f02" providerId="ADAL" clId="{E5770D00-3538-42BE-9578-A9DEA394CB5D}" dt="2023-10-16T19:10:26.861" v="3677" actId="1036"/>
          <ac:cxnSpMkLst>
            <pc:docMk/>
            <pc:sldMk cId="3311680573" sldId="2146846706"/>
            <ac:cxnSpMk id="26" creationId="{F4CA77A9-6F1D-8E9A-F787-86E04D2B41B0}"/>
          </ac:cxnSpMkLst>
        </pc:cxnChg>
        <pc:cxnChg chg="add mod">
          <ac:chgData name="Rebeccah Baer" userId="12897c9b-0607-4600-8667-1e52e03a3f02" providerId="ADAL" clId="{E5770D00-3538-42BE-9578-A9DEA394CB5D}" dt="2023-10-16T19:10:26.861" v="3677" actId="1036"/>
          <ac:cxnSpMkLst>
            <pc:docMk/>
            <pc:sldMk cId="3311680573" sldId="2146846706"/>
            <ac:cxnSpMk id="31" creationId="{7FA392C2-AE2B-278A-05D3-89325B06F272}"/>
          </ac:cxnSpMkLst>
        </pc:cxnChg>
        <pc:cxnChg chg="add del mod">
          <ac:chgData name="Rebeccah Baer" userId="12897c9b-0607-4600-8667-1e52e03a3f02" providerId="ADAL" clId="{E5770D00-3538-42BE-9578-A9DEA394CB5D}" dt="2023-10-16T19:08:19.945" v="3614" actId="478"/>
          <ac:cxnSpMkLst>
            <pc:docMk/>
            <pc:sldMk cId="3311680573" sldId="2146846706"/>
            <ac:cxnSpMk id="33" creationId="{AA0BF447-2FE0-AAD3-0EA2-40F6D97F8BE2}"/>
          </ac:cxnSpMkLst>
        </pc:cxnChg>
        <pc:cxnChg chg="add mod">
          <ac:chgData name="Rebeccah Baer" userId="12897c9b-0607-4600-8667-1e52e03a3f02" providerId="ADAL" clId="{E5770D00-3538-42BE-9578-A9DEA394CB5D}" dt="2023-10-16T19:10:58.821" v="3690" actId="14100"/>
          <ac:cxnSpMkLst>
            <pc:docMk/>
            <pc:sldMk cId="3311680573" sldId="2146846706"/>
            <ac:cxnSpMk id="36" creationId="{05632E7C-06A4-CE72-F1ED-FAD995631521}"/>
          </ac:cxnSpMkLst>
        </pc:cxnChg>
        <pc:cxnChg chg="add del mod">
          <ac:chgData name="Rebeccah Baer" userId="12897c9b-0607-4600-8667-1e52e03a3f02" providerId="ADAL" clId="{E5770D00-3538-42BE-9578-A9DEA394CB5D}" dt="2023-10-16T19:08:37.558" v="3618" actId="478"/>
          <ac:cxnSpMkLst>
            <pc:docMk/>
            <pc:sldMk cId="3311680573" sldId="2146846706"/>
            <ac:cxnSpMk id="38" creationId="{572C1FF2-47D2-A06B-71B3-9EB799B27D3D}"/>
          </ac:cxnSpMkLst>
        </pc:cxnChg>
      </pc:sldChg>
    </pc:docChg>
  </pc:docChgLst>
  <pc:docChgLst>
    <pc:chgData name="Rebeccah Baer" userId="S::baer@ncqa.org::12897c9b-0607-4600-8667-1e52e03a3f02" providerId="AD" clId="Web-{58B36D9B-1E6E-ACA1-C49C-7193D8C26054}"/>
    <pc:docChg chg="modSld">
      <pc:chgData name="Rebeccah Baer" userId="S::baer@ncqa.org::12897c9b-0607-4600-8667-1e52e03a3f02" providerId="AD" clId="Web-{58B36D9B-1E6E-ACA1-C49C-7193D8C26054}" dt="2023-10-02T16:09:13.237" v="4" actId="20577"/>
      <pc:docMkLst>
        <pc:docMk/>
      </pc:docMkLst>
      <pc:sldChg chg="modSp">
        <pc:chgData name="Rebeccah Baer" userId="S::baer@ncqa.org::12897c9b-0607-4600-8667-1e52e03a3f02" providerId="AD" clId="Web-{58B36D9B-1E6E-ACA1-C49C-7193D8C26054}" dt="2023-10-02T16:09:13.237" v="4" actId="20577"/>
        <pc:sldMkLst>
          <pc:docMk/>
          <pc:sldMk cId="1951730547" sldId="1208"/>
        </pc:sldMkLst>
        <pc:spChg chg="mod">
          <ac:chgData name="Rebeccah Baer" userId="S::baer@ncqa.org::12897c9b-0607-4600-8667-1e52e03a3f02" providerId="AD" clId="Web-{58B36D9B-1E6E-ACA1-C49C-7193D8C26054}" dt="2023-10-02T16:09:13.237" v="4" actId="20577"/>
          <ac:spMkLst>
            <pc:docMk/>
            <pc:sldMk cId="1951730547" sldId="1208"/>
            <ac:spMk id="2" creationId="{00000000-0000-0000-0000-000000000000}"/>
          </ac:spMkLst>
        </pc:spChg>
      </pc:sldChg>
    </pc:docChg>
  </pc:docChgLst>
  <pc:docChgLst>
    <pc:chgData name="Rebeccah Baer" userId="S::baer@ncqa.org::12897c9b-0607-4600-8667-1e52e03a3f02" providerId="AD" clId="Web-{63F4FAB8-A366-E703-CD4A-E8ACDAB702A7}"/>
    <pc:docChg chg="addSld delSld sldOrd modSection">
      <pc:chgData name="Rebeccah Baer" userId="S::baer@ncqa.org::12897c9b-0607-4600-8667-1e52e03a3f02" providerId="AD" clId="Web-{63F4FAB8-A366-E703-CD4A-E8ACDAB702A7}" dt="2023-10-16T18:48:51.661" v="3"/>
      <pc:docMkLst>
        <pc:docMk/>
      </pc:docMkLst>
      <pc:sldChg chg="ord">
        <pc:chgData name="Rebeccah Baer" userId="S::baer@ncqa.org::12897c9b-0607-4600-8667-1e52e03a3f02" providerId="AD" clId="Web-{63F4FAB8-A366-E703-CD4A-E8ACDAB702A7}" dt="2023-10-16T18:48:14.832" v="2"/>
        <pc:sldMkLst>
          <pc:docMk/>
          <pc:sldMk cId="2395944085" sldId="335"/>
        </pc:sldMkLst>
      </pc:sldChg>
      <pc:sldChg chg="del">
        <pc:chgData name="Rebeccah Baer" userId="S::baer@ncqa.org::12897c9b-0607-4600-8667-1e52e03a3f02" providerId="AD" clId="Web-{63F4FAB8-A366-E703-CD4A-E8ACDAB702A7}" dt="2023-10-16T18:47:45.799" v="0"/>
        <pc:sldMkLst>
          <pc:docMk/>
          <pc:sldMk cId="653808179" sldId="1481"/>
        </pc:sldMkLst>
      </pc:sldChg>
      <pc:sldChg chg="new">
        <pc:chgData name="Rebeccah Baer" userId="S::baer@ncqa.org::12897c9b-0607-4600-8667-1e52e03a3f02" providerId="AD" clId="Web-{63F4FAB8-A366-E703-CD4A-E8ACDAB702A7}" dt="2023-10-16T18:48:51.661" v="3"/>
        <pc:sldMkLst>
          <pc:docMk/>
          <pc:sldMk cId="1232094100" sldId="2146846706"/>
        </pc:sldMkLst>
      </pc:sldChg>
    </pc:docChg>
  </pc:docChgLst>
  <pc:docChgLst>
    <pc:chgData name="Rebeccah Baer" userId="S::baer@ncqa.org::12897c9b-0607-4600-8667-1e52e03a3f02" providerId="AD" clId="Web-{ADFF1D35-6C25-433C-27D6-1B0EFBB90E08}"/>
    <pc:docChg chg="addSld modSld sldOrd modSection">
      <pc:chgData name="Rebeccah Baer" userId="S::baer@ncqa.org::12897c9b-0607-4600-8667-1e52e03a3f02" providerId="AD" clId="Web-{ADFF1D35-6C25-433C-27D6-1B0EFBB90E08}" dt="2023-10-27T14:03:30.139" v="116" actId="20577"/>
      <pc:docMkLst>
        <pc:docMk/>
      </pc:docMkLst>
      <pc:sldChg chg="modSp new ord">
        <pc:chgData name="Rebeccah Baer" userId="S::baer@ncqa.org::12897c9b-0607-4600-8667-1e52e03a3f02" providerId="AD" clId="Web-{ADFF1D35-6C25-433C-27D6-1B0EFBB90E08}" dt="2023-10-27T14:00:33.070" v="3"/>
        <pc:sldMkLst>
          <pc:docMk/>
          <pc:sldMk cId="3595956735" sldId="2146846708"/>
        </pc:sldMkLst>
        <pc:spChg chg="mod">
          <ac:chgData name="Rebeccah Baer" userId="S::baer@ncqa.org::12897c9b-0607-4600-8667-1e52e03a3f02" providerId="AD" clId="Web-{ADFF1D35-6C25-433C-27D6-1B0EFBB90E08}" dt="2023-10-27T14:00:29.851" v="2" actId="20577"/>
          <ac:spMkLst>
            <pc:docMk/>
            <pc:sldMk cId="3595956735" sldId="2146846708"/>
            <ac:spMk id="2" creationId="{9DBDFF72-6ADA-6655-C9A5-B0357325654D}"/>
          </ac:spMkLst>
        </pc:spChg>
      </pc:sldChg>
      <pc:sldChg chg="addSp delSp modSp new">
        <pc:chgData name="Rebeccah Baer" userId="S::baer@ncqa.org::12897c9b-0607-4600-8667-1e52e03a3f02" providerId="AD" clId="Web-{ADFF1D35-6C25-433C-27D6-1B0EFBB90E08}" dt="2023-10-27T14:02:47.793" v="109"/>
        <pc:sldMkLst>
          <pc:docMk/>
          <pc:sldMk cId="3178593474" sldId="2146846709"/>
        </pc:sldMkLst>
        <pc:spChg chg="del">
          <ac:chgData name="Rebeccah Baer" userId="S::baer@ncqa.org::12897c9b-0607-4600-8667-1e52e03a3f02" providerId="AD" clId="Web-{ADFF1D35-6C25-433C-27D6-1B0EFBB90E08}" dt="2023-10-27T14:01:23.962" v="5"/>
          <ac:spMkLst>
            <pc:docMk/>
            <pc:sldMk cId="3178593474" sldId="2146846709"/>
            <ac:spMk id="3" creationId="{7569CEC2-4589-0D40-44F2-764874733D43}"/>
          </ac:spMkLst>
        </pc:spChg>
        <pc:spChg chg="add mod">
          <ac:chgData name="Rebeccah Baer" userId="S::baer@ncqa.org::12897c9b-0607-4600-8667-1e52e03a3f02" providerId="AD" clId="Web-{ADFF1D35-6C25-433C-27D6-1B0EFBB90E08}" dt="2023-10-27T14:01:41.385" v="9" actId="20577"/>
          <ac:spMkLst>
            <pc:docMk/>
            <pc:sldMk cId="3178593474" sldId="2146846709"/>
            <ac:spMk id="6" creationId="{F745ECA0-0938-654A-F980-FFD10985A553}"/>
          </ac:spMkLst>
        </pc:spChg>
        <pc:graphicFrameChg chg="add mod modGraphic">
          <ac:chgData name="Rebeccah Baer" userId="S::baer@ncqa.org::12897c9b-0607-4600-8667-1e52e03a3f02" providerId="AD" clId="Web-{ADFF1D35-6C25-433C-27D6-1B0EFBB90E08}" dt="2023-10-27T14:02:47.793" v="109"/>
          <ac:graphicFrameMkLst>
            <pc:docMk/>
            <pc:sldMk cId="3178593474" sldId="2146846709"/>
            <ac:graphicFrameMk id="8" creationId="{9291F220-BAB3-E88F-525D-E2DA001DF3D7}"/>
          </ac:graphicFrameMkLst>
        </pc:graphicFrameChg>
      </pc:sldChg>
      <pc:sldChg chg="modSp new">
        <pc:chgData name="Rebeccah Baer" userId="S::baer@ncqa.org::12897c9b-0607-4600-8667-1e52e03a3f02" providerId="AD" clId="Web-{ADFF1D35-6C25-433C-27D6-1B0EFBB90E08}" dt="2023-10-27T14:03:30.139" v="116" actId="20577"/>
        <pc:sldMkLst>
          <pc:docMk/>
          <pc:sldMk cId="3988424109" sldId="2146846710"/>
        </pc:sldMkLst>
        <pc:spChg chg="mod">
          <ac:chgData name="Rebeccah Baer" userId="S::baer@ncqa.org::12897c9b-0607-4600-8667-1e52e03a3f02" providerId="AD" clId="Web-{ADFF1D35-6C25-433C-27D6-1B0EFBB90E08}" dt="2023-10-27T14:03:14.794" v="111" actId="20577"/>
          <ac:spMkLst>
            <pc:docMk/>
            <pc:sldMk cId="3988424109" sldId="2146846710"/>
            <ac:spMk id="2" creationId="{2C3E07D8-4395-21C4-A5AC-B9BE4BEE3535}"/>
          </ac:spMkLst>
        </pc:spChg>
        <pc:spChg chg="mod">
          <ac:chgData name="Rebeccah Baer" userId="S::baer@ncqa.org::12897c9b-0607-4600-8667-1e52e03a3f02" providerId="AD" clId="Web-{ADFF1D35-6C25-433C-27D6-1B0EFBB90E08}" dt="2023-10-27T14:03:30.139" v="116" actId="20577"/>
          <ac:spMkLst>
            <pc:docMk/>
            <pc:sldMk cId="3988424109" sldId="2146846710"/>
            <ac:spMk id="3" creationId="{D7C0F843-771A-3965-81DE-6AA3C6F982FC}"/>
          </ac:spMkLst>
        </pc:spChg>
      </pc:sldChg>
    </pc:docChg>
  </pc:docChgLst>
</pc:chgInfo>
</file>

<file path=ppt/comments/modernComment_5D0_5216157B.xml><?xml version="1.0" encoding="utf-8"?>
<p188:cmLst xmlns:a="http://schemas.openxmlformats.org/drawingml/2006/main" xmlns:r="http://schemas.openxmlformats.org/officeDocument/2006/relationships" xmlns:p188="http://schemas.microsoft.com/office/powerpoint/2018/8/main">
  <p188:cm id="{A1406313-F869-4FD9-A221-4AE9C504C19C}" authorId="{B51BA2B6-05EF-5672-E906-9DEE8B8AA121}" created="2023-09-27T16:44:06.155">
    <ac:deMkLst xmlns:ac="http://schemas.microsoft.com/office/drawing/2013/main/command">
      <pc:docMk xmlns:pc="http://schemas.microsoft.com/office/powerpoint/2013/main/command"/>
      <pc:sldMk xmlns:pc="http://schemas.microsoft.com/office/powerpoint/2013/main/command" cId="1377179003" sldId="1488"/>
      <ac:picMk id="7" creationId="{022BC03A-6D1A-7F41-8DDE-EAA2B925416D}"/>
    </ac:deMkLst>
    <p188:txBody>
      <a:bodyPr/>
      <a:lstStyle/>
      <a:p>
        <a:r>
          <a:rPr lang="en-US"/>
          <a:t>I don't know who owns this graphic from the DAV materials, but is it possible to put (optional) next to PSD 10.0: Provider Portal Assessment?</a:t>
        </a:r>
      </a:p>
    </p188:txBody>
  </p188:cm>
  <p188:cm id="{11BFF740-8E59-4A6C-A579-1E1194AF3514}" authorId="{B51BA2B6-05EF-5672-E906-9DEE8B8AA121}" created="2023-10-09T14:38:16.006">
    <ac:deMkLst xmlns:ac="http://schemas.microsoft.com/office/drawing/2013/main/command">
      <pc:docMk xmlns:pc="http://schemas.microsoft.com/office/powerpoint/2013/main/command"/>
      <pc:sldMk xmlns:pc="http://schemas.microsoft.com/office/powerpoint/2013/main/command" cId="1377179003" sldId="1488"/>
      <ac:picMk id="7" creationId="{022BC03A-6D1A-7F41-8DDE-EAA2B925416D}"/>
    </ac:deMkLst>
    <p188:txBody>
      <a:bodyPr/>
      <a:lstStyle/>
      <a:p>
        <a:r>
          <a:rPr lang="en-US"/>
          <a:t>For ODI 2.0, a DP can only assist with ODI 2.0 if they are in conjunction with an RP since this step involves real data conformance.</a:t>
        </a:r>
      </a:p>
    </p188:txBody>
  </p188:cm>
</p188:cmLst>
</file>

<file path=ppt/comments/modernComment_7FF647E9_2E6576F1.xml><?xml version="1.0" encoding="utf-8"?>
<p188:cmLst xmlns:a="http://schemas.openxmlformats.org/drawingml/2006/main" xmlns:r="http://schemas.openxmlformats.org/officeDocument/2006/relationships" xmlns:p188="http://schemas.microsoft.com/office/powerpoint/2018/8/main">
  <p188:cm id="{3C122954-CD9A-4021-BDCB-BEACF4099C70}" authorId="{B51BA2B6-05EF-5672-E906-9DEE8B8AA121}" created="2023-11-07T15:27:35.897">
    <pc:sldMkLst xmlns:pc="http://schemas.microsoft.com/office/powerpoint/2013/main/command">
      <pc:docMk/>
      <pc:sldMk cId="778401521" sldId="2146846697"/>
    </pc:sldMkLst>
    <p188:replyLst>
      <p188:reply id="{5F0FC726-BFC2-4A06-8A99-CB160164A6CF}" authorId="{BCE0DD46-D63A-0E0C-059C-2D19BA041598}" created="2023-11-07T15:29:52.790">
        <p188:txBody>
          <a:bodyPr/>
          <a:lstStyle/>
          <a:p>
            <a:r>
              <a:rPr lang="en-US"/>
              <a:t>[@Rebeccah Baer] Yes I can! </a:t>
            </a:r>
          </a:p>
        </p188:txBody>
      </p188:reply>
    </p188:replyLst>
    <p188:txBody>
      <a:bodyPr/>
      <a:lstStyle/>
      <a:p>
        <a:r>
          <a:rPr lang="en-US"/>
          <a:t>Need to add in pictures/titles for me and Eboni. [@Emilee Bishop] is this something you can add for us?</a:t>
        </a:r>
      </a:p>
    </p188:txBody>
  </p188:cm>
</p188:cmLst>
</file>

<file path=ppt/comments/modernComment_7FF647F3_D7C7CDEB.xml><?xml version="1.0" encoding="utf-8"?>
<p188:cmLst xmlns:a="http://schemas.openxmlformats.org/drawingml/2006/main" xmlns:r="http://schemas.openxmlformats.org/officeDocument/2006/relationships" xmlns:p188="http://schemas.microsoft.com/office/powerpoint/2018/8/main">
  <p188:cm id="{EDBE5D2A-600A-431E-AC11-0AB6E2538F47}" authorId="{ECBA38E8-73A1-4FFD-7CB9-06ADD58A177E}" created="2023-10-17T16:59:02.423">
    <pc:sldMkLst xmlns:pc="http://schemas.microsoft.com/office/powerpoint/2013/main/command">
      <pc:docMk/>
      <pc:sldMk cId="3620195819" sldId="2146846707"/>
    </pc:sldMkLst>
    <p188:txBody>
      <a:bodyPr/>
      <a:lstStyle/>
      <a:p>
        <a:r>
          <a:rPr lang="en-US"/>
          <a:t>This should be a poll. Poll should list whether they are a RP, DP, Both, or Neither. </a:t>
        </a:r>
      </a:p>
    </p188:txBody>
  </p188:cm>
</p188:cmLst>
</file>

<file path=ppt/comments/modernComment_7FF647FE_618C8C6.xml><?xml version="1.0" encoding="utf-8"?>
<p188:cmLst xmlns:a="http://schemas.openxmlformats.org/drawingml/2006/main" xmlns:r="http://schemas.openxmlformats.org/officeDocument/2006/relationships" xmlns:p188="http://schemas.microsoft.com/office/powerpoint/2018/8/main">
  <p188:cm id="{953AC0C5-A3AB-4CC7-BF5B-046096BA253A}" authorId="{B51BA2B6-05EF-5672-E906-9DEE8B8AA121}" created="2023-11-07T19:45:30.535">
    <pc:sldMkLst xmlns:pc="http://schemas.microsoft.com/office/powerpoint/2013/main/command">
      <pc:docMk/>
      <pc:sldMk cId="102287558" sldId="2146846718"/>
    </pc:sldMkLst>
    <p188:replyLst>
      <p188:reply id="{0E48CE8F-8162-4C99-AE9C-8EFF663F5095}" authorId="{49961114-F1F1-3B3D-C60C-C1EA8F33CF0C}" created="2023-11-07T20:19:29.051">
        <p188:txBody>
          <a:bodyPr/>
          <a:lstStyle/>
          <a:p>
            <a:r>
              <a:rPr lang="en-US"/>
              <a:t>[@Rebeccah Baer]  got it!</a:t>
            </a:r>
          </a:p>
        </p188:txBody>
      </p188:reply>
    </p188:replyLst>
    <p188:txBody>
      <a:bodyPr/>
      <a:lstStyle/>
      <a:p>
        <a:r>
          <a:rPr lang="en-US"/>
          <a:t>[@Molly Manuse]  can you add the ribbons at the bottom to this slide?</a:t>
        </a:r>
      </a:p>
    </p188:txBody>
  </p188:cm>
</p188:cmLst>
</file>

<file path=ppt/comments/modernComment_7FF64801_93E654CA.xml><?xml version="1.0" encoding="utf-8"?>
<p188:cmLst xmlns:a="http://schemas.openxmlformats.org/drawingml/2006/main" xmlns:r="http://schemas.openxmlformats.org/officeDocument/2006/relationships" xmlns:p188="http://schemas.microsoft.com/office/powerpoint/2018/8/main">
  <p188:cm id="{563A10B4-8DCF-4D3E-9D73-578FC5C631ED}" authorId="{B51BA2B6-05EF-5672-E906-9DEE8B8AA121}" created="2023-11-07T15:17:24.415">
    <pc:sldMkLst xmlns:pc="http://schemas.microsoft.com/office/powerpoint/2013/main/command">
      <pc:docMk/>
      <pc:sldMk cId="2481345738" sldId="2146846721"/>
    </pc:sldMkLst>
    <p188:txBody>
      <a:bodyPr/>
      <a:lstStyle/>
      <a:p>
        <a:r>
          <a:rPr lang="en-US"/>
          <a:t>I was thinking of adding this slide here to set the stage of the program (i.e., where we started and where we're headed)</a:t>
        </a:r>
      </a:p>
    </p188:txBody>
  </p188:cm>
</p188:cmLst>
</file>

<file path=ppt/diagrams/_rels/data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9056D-59A9-4EEF-BC1A-27D886FA522C}" type="doc">
      <dgm:prSet loTypeId="urn:microsoft.com/office/officeart/2005/8/layout/chevron1" loCatId="process" qsTypeId="urn:microsoft.com/office/officeart/2005/8/quickstyle/simple1" qsCatId="simple" csTypeId="urn:microsoft.com/office/officeart/2005/8/colors/accent1_2" csCatId="accent1" phldr="1"/>
      <dgm:spPr/>
    </dgm:pt>
    <dgm:pt modelId="{AF463ACE-BACB-4866-A889-5C9F8707824D}">
      <dgm:prSet phldr="0"/>
      <dgm:spPr>
        <a:solidFill>
          <a:schemeClr val="tx2">
            <a:lumMod val="40000"/>
            <a:lumOff val="60000"/>
          </a:schemeClr>
        </a:solidFill>
      </dgm:spPr>
      <dgm:t>
        <a:bodyPr/>
        <a:lstStyle/>
        <a:p>
          <a:pPr rtl="0"/>
          <a:r>
            <a:rPr lang="en-US">
              <a:solidFill>
                <a:schemeClr val="bg1"/>
              </a:solidFill>
              <a:latin typeface="Calibri"/>
              <a:cs typeface="Calibri"/>
            </a:rPr>
            <a:t> Onboarding</a:t>
          </a:r>
        </a:p>
      </dgm:t>
    </dgm:pt>
    <dgm:pt modelId="{FB544FAF-C32E-4ADA-A7EA-D7C948D685BE}" type="parTrans" cxnId="{223B7280-9E66-4A40-8CEC-57A0C5B5E7D8}">
      <dgm:prSet/>
      <dgm:spPr/>
      <dgm:t>
        <a:bodyPr/>
        <a:lstStyle/>
        <a:p>
          <a:endParaRPr lang="en-US"/>
        </a:p>
      </dgm:t>
    </dgm:pt>
    <dgm:pt modelId="{106BC707-DDB8-4BAA-B4A1-CF72F16A8D95}" type="sibTrans" cxnId="{223B7280-9E66-4A40-8CEC-57A0C5B5E7D8}">
      <dgm:prSet/>
      <dgm:spPr/>
      <dgm:t>
        <a:bodyPr/>
        <a:lstStyle/>
        <a:p>
          <a:endParaRPr lang="en-US"/>
        </a:p>
      </dgm:t>
    </dgm:pt>
    <dgm:pt modelId="{88DCC76A-7021-4E70-B60A-AC25A756B7F6}">
      <dgm:prSet phldr="0"/>
      <dgm:spPr/>
      <dgm:t>
        <a:bodyPr/>
        <a:lstStyle/>
        <a:p>
          <a:pPr rtl="0"/>
          <a:r>
            <a:rPr lang="en-US">
              <a:solidFill>
                <a:schemeClr val="bg1"/>
              </a:solidFill>
              <a:latin typeface="Calibri"/>
              <a:cs typeface="Calibri"/>
            </a:rPr>
            <a:t> Data Repository</a:t>
          </a:r>
        </a:p>
      </dgm:t>
    </dgm:pt>
    <dgm:pt modelId="{6E98761A-56D0-4D9B-8331-C7450283CBDB}" type="parTrans" cxnId="{A10788B8-5BF5-45D3-AB6F-4D8E3F5FE672}">
      <dgm:prSet/>
      <dgm:spPr/>
      <dgm:t>
        <a:bodyPr/>
        <a:lstStyle/>
        <a:p>
          <a:endParaRPr lang="en-US"/>
        </a:p>
      </dgm:t>
    </dgm:pt>
    <dgm:pt modelId="{11B932BB-E8E9-426B-B392-FB592BCF9C17}" type="sibTrans" cxnId="{A10788B8-5BF5-45D3-AB6F-4D8E3F5FE672}">
      <dgm:prSet/>
      <dgm:spPr/>
      <dgm:t>
        <a:bodyPr/>
        <a:lstStyle/>
        <a:p>
          <a:endParaRPr lang="en-US"/>
        </a:p>
      </dgm:t>
    </dgm:pt>
    <dgm:pt modelId="{14CD5FFB-36ED-4242-A1FC-04020032405C}">
      <dgm:prSet phldr="0"/>
      <dgm:spPr/>
      <dgm:t>
        <a:bodyPr/>
        <a:lstStyle/>
        <a:p>
          <a:pPr rtl="0"/>
          <a:r>
            <a:rPr lang="en-US">
              <a:latin typeface="Calibri"/>
              <a:cs typeface="Calibri"/>
            </a:rPr>
            <a:t> </a:t>
          </a:r>
          <a:r>
            <a:rPr lang="en-US">
              <a:latin typeface="Calibri"/>
              <a:ea typeface="Calibri"/>
              <a:cs typeface="Calibri"/>
            </a:rPr>
            <a:t>Data Capture</a:t>
          </a:r>
        </a:p>
      </dgm:t>
    </dgm:pt>
    <dgm:pt modelId="{A7C22CD6-57F0-4C97-9F14-27A415B808EB}" type="parTrans" cxnId="{C95FA038-53B5-44C7-8DF5-F0AC52E1343C}">
      <dgm:prSet/>
      <dgm:spPr/>
      <dgm:t>
        <a:bodyPr/>
        <a:lstStyle/>
        <a:p>
          <a:endParaRPr lang="en-US"/>
        </a:p>
      </dgm:t>
    </dgm:pt>
    <dgm:pt modelId="{FFD368E4-9B37-4401-A4B6-80FD2A5AAE2A}" type="sibTrans" cxnId="{C95FA038-53B5-44C7-8DF5-F0AC52E1343C}">
      <dgm:prSet/>
      <dgm:spPr/>
      <dgm:t>
        <a:bodyPr/>
        <a:lstStyle/>
        <a:p>
          <a:endParaRPr lang="en-US"/>
        </a:p>
      </dgm:t>
    </dgm:pt>
    <dgm:pt modelId="{4415BC81-94DD-4FEC-8508-552697DF28BA}">
      <dgm:prSet phldr="0"/>
      <dgm:spPr/>
      <dgm:t>
        <a:bodyPr/>
        <a:lstStyle/>
        <a:p>
          <a:pPr rtl="0"/>
          <a:r>
            <a:rPr lang="en-US">
              <a:solidFill>
                <a:schemeClr val="bg1"/>
              </a:solidFill>
              <a:latin typeface="Calibri"/>
              <a:cs typeface="Calibri"/>
            </a:rPr>
            <a:t> Data Transformations</a:t>
          </a:r>
        </a:p>
      </dgm:t>
    </dgm:pt>
    <dgm:pt modelId="{D193876D-8DA2-46E7-9FC3-279A9C8F6158}" type="parTrans" cxnId="{F26F6B47-8ACA-48CE-A647-C809E94B87B3}">
      <dgm:prSet/>
      <dgm:spPr/>
      <dgm:t>
        <a:bodyPr/>
        <a:lstStyle/>
        <a:p>
          <a:endParaRPr lang="en-US"/>
        </a:p>
      </dgm:t>
    </dgm:pt>
    <dgm:pt modelId="{CB477278-C276-4503-827B-3A4978FAF895}" type="sibTrans" cxnId="{F26F6B47-8ACA-48CE-A647-C809E94B87B3}">
      <dgm:prSet/>
      <dgm:spPr/>
      <dgm:t>
        <a:bodyPr/>
        <a:lstStyle/>
        <a:p>
          <a:endParaRPr lang="en-US"/>
        </a:p>
      </dgm:t>
    </dgm:pt>
    <dgm:pt modelId="{5DE25FFB-84D9-49A7-875B-B3E55779DFCA}">
      <dgm:prSet phldr="0"/>
      <dgm:spPr/>
      <dgm:t>
        <a:bodyPr/>
        <a:lstStyle/>
        <a:p>
          <a:pPr rtl="0"/>
          <a:r>
            <a:rPr lang="en-US">
              <a:solidFill>
                <a:schemeClr val="bg1"/>
              </a:solidFill>
              <a:latin typeface="Calibri"/>
              <a:cs typeface="Calibri"/>
            </a:rPr>
            <a:t> Data Quality</a:t>
          </a:r>
        </a:p>
      </dgm:t>
    </dgm:pt>
    <dgm:pt modelId="{E2CB572B-AF75-43E9-A2CD-C4F53854083A}" type="parTrans" cxnId="{4DD46DE3-BC11-4425-A480-F78FA4638FC8}">
      <dgm:prSet/>
      <dgm:spPr/>
      <dgm:t>
        <a:bodyPr/>
        <a:lstStyle/>
        <a:p>
          <a:endParaRPr lang="en-US"/>
        </a:p>
      </dgm:t>
    </dgm:pt>
    <dgm:pt modelId="{C7CBD0C1-D3BB-4900-95C0-FB7AF494BC9A}" type="sibTrans" cxnId="{4DD46DE3-BC11-4425-A480-F78FA4638FC8}">
      <dgm:prSet/>
      <dgm:spPr/>
      <dgm:t>
        <a:bodyPr/>
        <a:lstStyle/>
        <a:p>
          <a:endParaRPr lang="en-US"/>
        </a:p>
      </dgm:t>
    </dgm:pt>
    <dgm:pt modelId="{FAC8975F-9481-40AF-8B08-7574A44CADB8}">
      <dgm:prSet phldr="0"/>
      <dgm:spPr/>
      <dgm:t>
        <a:bodyPr/>
        <a:lstStyle/>
        <a:p>
          <a:pPr rtl="0"/>
          <a:r>
            <a:rPr lang="en-US">
              <a:solidFill>
                <a:schemeClr val="bg1"/>
              </a:solidFill>
              <a:latin typeface="Calibri"/>
              <a:cs typeface="Calibri"/>
            </a:rPr>
            <a:t> Data Export</a:t>
          </a:r>
        </a:p>
      </dgm:t>
    </dgm:pt>
    <dgm:pt modelId="{2838F215-DA01-429A-BB3A-3CF26831E7B4}" type="parTrans" cxnId="{79C153B6-0F47-43D4-9D81-EDA4F9B343E9}">
      <dgm:prSet/>
      <dgm:spPr/>
      <dgm:t>
        <a:bodyPr/>
        <a:lstStyle/>
        <a:p>
          <a:endParaRPr lang="en-US"/>
        </a:p>
      </dgm:t>
    </dgm:pt>
    <dgm:pt modelId="{BA03A158-DFC0-48B4-8DB4-75E1A6E26A30}" type="sibTrans" cxnId="{79C153B6-0F47-43D4-9D81-EDA4F9B343E9}">
      <dgm:prSet/>
      <dgm:spPr/>
      <dgm:t>
        <a:bodyPr/>
        <a:lstStyle/>
        <a:p>
          <a:endParaRPr lang="en-US"/>
        </a:p>
      </dgm:t>
    </dgm:pt>
    <dgm:pt modelId="{97441ED7-762F-4F6A-A6CA-CF5DAB836874}">
      <dgm:prSet phldr="0"/>
      <dgm:spPr/>
      <dgm:t>
        <a:bodyPr/>
        <a:lstStyle/>
        <a:p>
          <a:pPr rtl="0"/>
          <a:r>
            <a:rPr lang="en-US">
              <a:solidFill>
                <a:schemeClr val="bg1"/>
              </a:solidFill>
              <a:latin typeface="Calibri"/>
              <a:cs typeface="Calibri"/>
            </a:rPr>
            <a:t> Changes &amp; Migrations</a:t>
          </a:r>
        </a:p>
      </dgm:t>
    </dgm:pt>
    <dgm:pt modelId="{63D32AC6-39A8-4F81-BE21-3D48F6646135}" type="parTrans" cxnId="{1A489F25-D561-4EA1-B55A-596825BBB1BE}">
      <dgm:prSet/>
      <dgm:spPr/>
      <dgm:t>
        <a:bodyPr/>
        <a:lstStyle/>
        <a:p>
          <a:endParaRPr lang="en-US"/>
        </a:p>
      </dgm:t>
    </dgm:pt>
    <dgm:pt modelId="{B1D45B1E-BEF6-4205-8024-65927436242B}" type="sibTrans" cxnId="{1A489F25-D561-4EA1-B55A-596825BBB1BE}">
      <dgm:prSet/>
      <dgm:spPr/>
      <dgm:t>
        <a:bodyPr/>
        <a:lstStyle/>
        <a:p>
          <a:endParaRPr lang="en-US"/>
        </a:p>
      </dgm:t>
    </dgm:pt>
    <dgm:pt modelId="{2507A85D-B012-4E6B-842A-BB1609E51676}">
      <dgm:prSet phldr="0"/>
      <dgm:spPr/>
      <dgm:t>
        <a:bodyPr/>
        <a:lstStyle/>
        <a:p>
          <a:pPr rtl="0"/>
          <a:r>
            <a:rPr lang="en-US">
              <a:solidFill>
                <a:schemeClr val="bg1"/>
              </a:solidFill>
              <a:latin typeface="Calibri"/>
              <a:cs typeface="Calibri"/>
            </a:rPr>
            <a:t> Data Partner Requirements</a:t>
          </a:r>
        </a:p>
      </dgm:t>
    </dgm:pt>
    <dgm:pt modelId="{09A5B226-EC6C-4BFF-A782-184C48903D87}" type="parTrans" cxnId="{0E848208-0901-4E1F-8962-7ED7F1E00530}">
      <dgm:prSet/>
      <dgm:spPr/>
      <dgm:t>
        <a:bodyPr/>
        <a:lstStyle/>
        <a:p>
          <a:endParaRPr lang="en-US"/>
        </a:p>
      </dgm:t>
    </dgm:pt>
    <dgm:pt modelId="{48DF22AF-0D11-4A05-8BC1-FED4768E9C95}" type="sibTrans" cxnId="{0E848208-0901-4E1F-8962-7ED7F1E00530}">
      <dgm:prSet/>
      <dgm:spPr/>
      <dgm:t>
        <a:bodyPr/>
        <a:lstStyle/>
        <a:p>
          <a:endParaRPr lang="en-US"/>
        </a:p>
      </dgm:t>
    </dgm:pt>
    <dgm:pt modelId="{C6ACA4DA-CE23-41C0-995E-D050D1DE8736}">
      <dgm:prSet phldr="0"/>
      <dgm:spPr/>
      <dgm:t>
        <a:bodyPr/>
        <a:lstStyle/>
        <a:p>
          <a:pPr rtl="0"/>
          <a:r>
            <a:rPr lang="en-US">
              <a:solidFill>
                <a:schemeClr val="bg1"/>
              </a:solidFill>
              <a:latin typeface="Calibri"/>
              <a:cs typeface="Calibri"/>
            </a:rPr>
            <a:t> Provider Portal</a:t>
          </a:r>
        </a:p>
      </dgm:t>
    </dgm:pt>
    <dgm:pt modelId="{A09B2A7D-7FA0-476C-954E-DD66AB919CE0}" type="parTrans" cxnId="{2D8D8C90-B743-408A-84D3-3862F46E9C33}">
      <dgm:prSet/>
      <dgm:spPr/>
      <dgm:t>
        <a:bodyPr/>
        <a:lstStyle/>
        <a:p>
          <a:endParaRPr lang="en-US"/>
        </a:p>
      </dgm:t>
    </dgm:pt>
    <dgm:pt modelId="{8A16CA62-06E7-4D88-B74A-2858FD9D19D7}" type="sibTrans" cxnId="{2D8D8C90-B743-408A-84D3-3862F46E9C33}">
      <dgm:prSet/>
      <dgm:spPr/>
      <dgm:t>
        <a:bodyPr/>
        <a:lstStyle/>
        <a:p>
          <a:endParaRPr lang="en-US"/>
        </a:p>
      </dgm:t>
    </dgm:pt>
    <dgm:pt modelId="{18E4C051-02F7-460B-AC77-B6A9D48F9BF4}" type="pres">
      <dgm:prSet presAssocID="{EAD9056D-59A9-4EEF-BC1A-27D886FA522C}" presName="Name0" presStyleCnt="0">
        <dgm:presLayoutVars>
          <dgm:dir/>
          <dgm:animLvl val="lvl"/>
          <dgm:resizeHandles val="exact"/>
        </dgm:presLayoutVars>
      </dgm:prSet>
      <dgm:spPr/>
    </dgm:pt>
    <dgm:pt modelId="{D13FE09B-D5A0-4425-A139-D1D057CF1389}" type="pres">
      <dgm:prSet presAssocID="{AF463ACE-BACB-4866-A889-5C9F8707824D}" presName="parTxOnly" presStyleLbl="node1" presStyleIdx="0" presStyleCnt="9">
        <dgm:presLayoutVars>
          <dgm:chMax val="0"/>
          <dgm:chPref val="0"/>
          <dgm:bulletEnabled val="1"/>
        </dgm:presLayoutVars>
      </dgm:prSet>
      <dgm:spPr/>
    </dgm:pt>
    <dgm:pt modelId="{09A0FCB7-46B1-4EF8-BCA5-7EA64D0CD85F}" type="pres">
      <dgm:prSet presAssocID="{106BC707-DDB8-4BAA-B4A1-CF72F16A8D95}" presName="parTxOnlySpace" presStyleCnt="0"/>
      <dgm:spPr/>
    </dgm:pt>
    <dgm:pt modelId="{B78A1853-1D25-4484-A5B3-98519EB8251C}" type="pres">
      <dgm:prSet presAssocID="{88DCC76A-7021-4E70-B60A-AC25A756B7F6}" presName="parTxOnly" presStyleLbl="node1" presStyleIdx="1" presStyleCnt="9">
        <dgm:presLayoutVars>
          <dgm:chMax val="0"/>
          <dgm:chPref val="0"/>
          <dgm:bulletEnabled val="1"/>
        </dgm:presLayoutVars>
      </dgm:prSet>
      <dgm:spPr/>
    </dgm:pt>
    <dgm:pt modelId="{563A4A16-D079-457F-874C-81A52B1583D4}" type="pres">
      <dgm:prSet presAssocID="{11B932BB-E8E9-426B-B392-FB592BCF9C17}" presName="parTxOnlySpace" presStyleCnt="0"/>
      <dgm:spPr/>
    </dgm:pt>
    <dgm:pt modelId="{1EAE9EED-86CC-4586-AA7C-7D1346C87E70}" type="pres">
      <dgm:prSet presAssocID="{14CD5FFB-36ED-4242-A1FC-04020032405C}" presName="parTxOnly" presStyleLbl="node1" presStyleIdx="2" presStyleCnt="9">
        <dgm:presLayoutVars>
          <dgm:chMax val="0"/>
          <dgm:chPref val="0"/>
          <dgm:bulletEnabled val="1"/>
        </dgm:presLayoutVars>
      </dgm:prSet>
      <dgm:spPr/>
    </dgm:pt>
    <dgm:pt modelId="{A98D1F26-E49B-4AB2-B807-D6D3A84DAAE8}" type="pres">
      <dgm:prSet presAssocID="{FFD368E4-9B37-4401-A4B6-80FD2A5AAE2A}" presName="parTxOnlySpace" presStyleCnt="0"/>
      <dgm:spPr/>
    </dgm:pt>
    <dgm:pt modelId="{B682617B-178D-4B63-A6DF-5D5F93483398}" type="pres">
      <dgm:prSet presAssocID="{4415BC81-94DD-4FEC-8508-552697DF28BA}" presName="parTxOnly" presStyleLbl="node1" presStyleIdx="3" presStyleCnt="9">
        <dgm:presLayoutVars>
          <dgm:chMax val="0"/>
          <dgm:chPref val="0"/>
          <dgm:bulletEnabled val="1"/>
        </dgm:presLayoutVars>
      </dgm:prSet>
      <dgm:spPr/>
    </dgm:pt>
    <dgm:pt modelId="{DB8B4077-BF19-45E3-9D96-F7CBA8450E70}" type="pres">
      <dgm:prSet presAssocID="{CB477278-C276-4503-827B-3A4978FAF895}" presName="parTxOnlySpace" presStyleCnt="0"/>
      <dgm:spPr/>
    </dgm:pt>
    <dgm:pt modelId="{E2CF40ED-2540-45C3-BF77-1F738E088F3F}" type="pres">
      <dgm:prSet presAssocID="{5DE25FFB-84D9-49A7-875B-B3E55779DFCA}" presName="parTxOnly" presStyleLbl="node1" presStyleIdx="4" presStyleCnt="9">
        <dgm:presLayoutVars>
          <dgm:chMax val="0"/>
          <dgm:chPref val="0"/>
          <dgm:bulletEnabled val="1"/>
        </dgm:presLayoutVars>
      </dgm:prSet>
      <dgm:spPr/>
    </dgm:pt>
    <dgm:pt modelId="{5B433A4C-AEEC-4E88-8C21-27A6A9B6013B}" type="pres">
      <dgm:prSet presAssocID="{C7CBD0C1-D3BB-4900-95C0-FB7AF494BC9A}" presName="parTxOnlySpace" presStyleCnt="0"/>
      <dgm:spPr/>
    </dgm:pt>
    <dgm:pt modelId="{C0774CBD-FE59-4492-A4C3-602A8BD419A7}" type="pres">
      <dgm:prSet presAssocID="{FAC8975F-9481-40AF-8B08-7574A44CADB8}" presName="parTxOnly" presStyleLbl="node1" presStyleIdx="5" presStyleCnt="9">
        <dgm:presLayoutVars>
          <dgm:chMax val="0"/>
          <dgm:chPref val="0"/>
          <dgm:bulletEnabled val="1"/>
        </dgm:presLayoutVars>
      </dgm:prSet>
      <dgm:spPr/>
    </dgm:pt>
    <dgm:pt modelId="{240567B2-E72A-468F-AEAE-742415947B0A}" type="pres">
      <dgm:prSet presAssocID="{BA03A158-DFC0-48B4-8DB4-75E1A6E26A30}" presName="parTxOnlySpace" presStyleCnt="0"/>
      <dgm:spPr/>
    </dgm:pt>
    <dgm:pt modelId="{9E2F3F5A-B880-46F3-847B-E0359879CB5B}" type="pres">
      <dgm:prSet presAssocID="{97441ED7-762F-4F6A-A6CA-CF5DAB836874}" presName="parTxOnly" presStyleLbl="node1" presStyleIdx="6" presStyleCnt="9">
        <dgm:presLayoutVars>
          <dgm:chMax val="0"/>
          <dgm:chPref val="0"/>
          <dgm:bulletEnabled val="1"/>
        </dgm:presLayoutVars>
      </dgm:prSet>
      <dgm:spPr/>
    </dgm:pt>
    <dgm:pt modelId="{D6714C7B-11F5-4561-AA99-8DFC01B3ABC8}" type="pres">
      <dgm:prSet presAssocID="{B1D45B1E-BEF6-4205-8024-65927436242B}" presName="parTxOnlySpace" presStyleCnt="0"/>
      <dgm:spPr/>
    </dgm:pt>
    <dgm:pt modelId="{8FA7416A-1C7B-4598-91AE-38B4F0B65B2F}" type="pres">
      <dgm:prSet presAssocID="{2507A85D-B012-4E6B-842A-BB1609E51676}" presName="parTxOnly" presStyleLbl="node1" presStyleIdx="7" presStyleCnt="9">
        <dgm:presLayoutVars>
          <dgm:chMax val="0"/>
          <dgm:chPref val="0"/>
          <dgm:bulletEnabled val="1"/>
        </dgm:presLayoutVars>
      </dgm:prSet>
      <dgm:spPr/>
    </dgm:pt>
    <dgm:pt modelId="{2AC1C415-2E73-4A99-BF79-C431DBBB298C}" type="pres">
      <dgm:prSet presAssocID="{48DF22AF-0D11-4A05-8BC1-FED4768E9C95}" presName="parTxOnlySpace" presStyleCnt="0"/>
      <dgm:spPr/>
    </dgm:pt>
    <dgm:pt modelId="{82FF9D7E-7FD7-4D3A-8F56-BAB0283E1DA6}" type="pres">
      <dgm:prSet presAssocID="{C6ACA4DA-CE23-41C0-995E-D050D1DE8736}" presName="parTxOnly" presStyleLbl="node1" presStyleIdx="8" presStyleCnt="9">
        <dgm:presLayoutVars>
          <dgm:chMax val="0"/>
          <dgm:chPref val="0"/>
          <dgm:bulletEnabled val="1"/>
        </dgm:presLayoutVars>
      </dgm:prSet>
      <dgm:spPr/>
    </dgm:pt>
  </dgm:ptLst>
  <dgm:cxnLst>
    <dgm:cxn modelId="{0E848208-0901-4E1F-8962-7ED7F1E00530}" srcId="{EAD9056D-59A9-4EEF-BC1A-27D886FA522C}" destId="{2507A85D-B012-4E6B-842A-BB1609E51676}" srcOrd="7" destOrd="0" parTransId="{09A5B226-EC6C-4BFF-A782-184C48903D87}" sibTransId="{48DF22AF-0D11-4A05-8BC1-FED4768E9C95}"/>
    <dgm:cxn modelId="{B14C6409-C656-4102-B2AE-6BB09A0983C5}" type="presOf" srcId="{4415BC81-94DD-4FEC-8508-552697DF28BA}" destId="{B682617B-178D-4B63-A6DF-5D5F93483398}" srcOrd="0" destOrd="0" presId="urn:microsoft.com/office/officeart/2005/8/layout/chevron1"/>
    <dgm:cxn modelId="{81BE030C-D1B3-4EF1-BACC-40EBFCA14808}" type="presOf" srcId="{2507A85D-B012-4E6B-842A-BB1609E51676}" destId="{8FA7416A-1C7B-4598-91AE-38B4F0B65B2F}" srcOrd="0" destOrd="0" presId="urn:microsoft.com/office/officeart/2005/8/layout/chevron1"/>
    <dgm:cxn modelId="{78DBEC18-5CA3-4EB1-94A2-380D0C9F2642}" type="presOf" srcId="{14CD5FFB-36ED-4242-A1FC-04020032405C}" destId="{1EAE9EED-86CC-4586-AA7C-7D1346C87E70}" srcOrd="0" destOrd="0" presId="urn:microsoft.com/office/officeart/2005/8/layout/chevron1"/>
    <dgm:cxn modelId="{1A489F25-D561-4EA1-B55A-596825BBB1BE}" srcId="{EAD9056D-59A9-4EEF-BC1A-27D886FA522C}" destId="{97441ED7-762F-4F6A-A6CA-CF5DAB836874}" srcOrd="6" destOrd="0" parTransId="{63D32AC6-39A8-4F81-BE21-3D48F6646135}" sibTransId="{B1D45B1E-BEF6-4205-8024-65927436242B}"/>
    <dgm:cxn modelId="{C95FA038-53B5-44C7-8DF5-F0AC52E1343C}" srcId="{EAD9056D-59A9-4EEF-BC1A-27D886FA522C}" destId="{14CD5FFB-36ED-4242-A1FC-04020032405C}" srcOrd="2" destOrd="0" parTransId="{A7C22CD6-57F0-4C97-9F14-27A415B808EB}" sibTransId="{FFD368E4-9B37-4401-A4B6-80FD2A5AAE2A}"/>
    <dgm:cxn modelId="{B4A3C039-A139-4E0F-BF72-BB419ED51FAB}" type="presOf" srcId="{88DCC76A-7021-4E70-B60A-AC25A756B7F6}" destId="{B78A1853-1D25-4484-A5B3-98519EB8251C}" srcOrd="0" destOrd="0" presId="urn:microsoft.com/office/officeart/2005/8/layout/chevron1"/>
    <dgm:cxn modelId="{07331143-F202-401B-B54A-A10B1B25792F}" type="presOf" srcId="{97441ED7-762F-4F6A-A6CA-CF5DAB836874}" destId="{9E2F3F5A-B880-46F3-847B-E0359879CB5B}" srcOrd="0" destOrd="0" presId="urn:microsoft.com/office/officeart/2005/8/layout/chevron1"/>
    <dgm:cxn modelId="{F26F6B47-8ACA-48CE-A647-C809E94B87B3}" srcId="{EAD9056D-59A9-4EEF-BC1A-27D886FA522C}" destId="{4415BC81-94DD-4FEC-8508-552697DF28BA}" srcOrd="3" destOrd="0" parTransId="{D193876D-8DA2-46E7-9FC3-279A9C8F6158}" sibTransId="{CB477278-C276-4503-827B-3A4978FAF895}"/>
    <dgm:cxn modelId="{EB8EB86B-A6E9-4CE4-B6E7-672D1C55E93A}" type="presOf" srcId="{EAD9056D-59A9-4EEF-BC1A-27D886FA522C}" destId="{18E4C051-02F7-460B-AC77-B6A9D48F9BF4}" srcOrd="0" destOrd="0" presId="urn:microsoft.com/office/officeart/2005/8/layout/chevron1"/>
    <dgm:cxn modelId="{406ABE78-4C15-41BF-8770-D3D7A9EBFE98}" type="presOf" srcId="{C6ACA4DA-CE23-41C0-995E-D050D1DE8736}" destId="{82FF9D7E-7FD7-4D3A-8F56-BAB0283E1DA6}" srcOrd="0" destOrd="0" presId="urn:microsoft.com/office/officeart/2005/8/layout/chevron1"/>
    <dgm:cxn modelId="{CA764580-7000-4D93-A14C-95DB9381149A}" type="presOf" srcId="{FAC8975F-9481-40AF-8B08-7574A44CADB8}" destId="{C0774CBD-FE59-4492-A4C3-602A8BD419A7}" srcOrd="0" destOrd="0" presId="urn:microsoft.com/office/officeart/2005/8/layout/chevron1"/>
    <dgm:cxn modelId="{223B7280-9E66-4A40-8CEC-57A0C5B5E7D8}" srcId="{EAD9056D-59A9-4EEF-BC1A-27D886FA522C}" destId="{AF463ACE-BACB-4866-A889-5C9F8707824D}" srcOrd="0" destOrd="0" parTransId="{FB544FAF-C32E-4ADA-A7EA-D7C948D685BE}" sibTransId="{106BC707-DDB8-4BAA-B4A1-CF72F16A8D95}"/>
    <dgm:cxn modelId="{2D8D8C90-B743-408A-84D3-3862F46E9C33}" srcId="{EAD9056D-59A9-4EEF-BC1A-27D886FA522C}" destId="{C6ACA4DA-CE23-41C0-995E-D050D1DE8736}" srcOrd="8" destOrd="0" parTransId="{A09B2A7D-7FA0-476C-954E-DD66AB919CE0}" sibTransId="{8A16CA62-06E7-4D88-B74A-2858FD9D19D7}"/>
    <dgm:cxn modelId="{3276459D-97C9-4D5F-B699-A953E5348319}" type="presOf" srcId="{AF463ACE-BACB-4866-A889-5C9F8707824D}" destId="{D13FE09B-D5A0-4425-A139-D1D057CF1389}" srcOrd="0" destOrd="0" presId="urn:microsoft.com/office/officeart/2005/8/layout/chevron1"/>
    <dgm:cxn modelId="{79C153B6-0F47-43D4-9D81-EDA4F9B343E9}" srcId="{EAD9056D-59A9-4EEF-BC1A-27D886FA522C}" destId="{FAC8975F-9481-40AF-8B08-7574A44CADB8}" srcOrd="5" destOrd="0" parTransId="{2838F215-DA01-429A-BB3A-3CF26831E7B4}" sibTransId="{BA03A158-DFC0-48B4-8DB4-75E1A6E26A30}"/>
    <dgm:cxn modelId="{A10788B8-5BF5-45D3-AB6F-4D8E3F5FE672}" srcId="{EAD9056D-59A9-4EEF-BC1A-27D886FA522C}" destId="{88DCC76A-7021-4E70-B60A-AC25A756B7F6}" srcOrd="1" destOrd="0" parTransId="{6E98761A-56D0-4D9B-8331-C7450283CBDB}" sibTransId="{11B932BB-E8E9-426B-B392-FB592BCF9C17}"/>
    <dgm:cxn modelId="{39EA24C3-1614-4568-8634-8B7A7A30A610}" type="presOf" srcId="{5DE25FFB-84D9-49A7-875B-B3E55779DFCA}" destId="{E2CF40ED-2540-45C3-BF77-1F738E088F3F}" srcOrd="0" destOrd="0" presId="urn:microsoft.com/office/officeart/2005/8/layout/chevron1"/>
    <dgm:cxn modelId="{4DD46DE3-BC11-4425-A480-F78FA4638FC8}" srcId="{EAD9056D-59A9-4EEF-BC1A-27D886FA522C}" destId="{5DE25FFB-84D9-49A7-875B-B3E55779DFCA}" srcOrd="4" destOrd="0" parTransId="{E2CB572B-AF75-43E9-A2CD-C4F53854083A}" sibTransId="{C7CBD0C1-D3BB-4900-95C0-FB7AF494BC9A}"/>
    <dgm:cxn modelId="{89089038-08D6-4727-BCEA-D32DE9674A4F}" type="presParOf" srcId="{18E4C051-02F7-460B-AC77-B6A9D48F9BF4}" destId="{D13FE09B-D5A0-4425-A139-D1D057CF1389}" srcOrd="0" destOrd="0" presId="urn:microsoft.com/office/officeart/2005/8/layout/chevron1"/>
    <dgm:cxn modelId="{87F52E2C-78F0-4FAF-9019-1573A552EA5A}" type="presParOf" srcId="{18E4C051-02F7-460B-AC77-B6A9D48F9BF4}" destId="{09A0FCB7-46B1-4EF8-BCA5-7EA64D0CD85F}" srcOrd="1" destOrd="0" presId="urn:microsoft.com/office/officeart/2005/8/layout/chevron1"/>
    <dgm:cxn modelId="{3ADCBC3D-EFDB-460F-BEDF-6E4C91133F13}" type="presParOf" srcId="{18E4C051-02F7-460B-AC77-B6A9D48F9BF4}" destId="{B78A1853-1D25-4484-A5B3-98519EB8251C}" srcOrd="2" destOrd="0" presId="urn:microsoft.com/office/officeart/2005/8/layout/chevron1"/>
    <dgm:cxn modelId="{855058B4-BDB0-44CA-AD20-3AFE1BF9DC73}" type="presParOf" srcId="{18E4C051-02F7-460B-AC77-B6A9D48F9BF4}" destId="{563A4A16-D079-457F-874C-81A52B1583D4}" srcOrd="3" destOrd="0" presId="urn:microsoft.com/office/officeart/2005/8/layout/chevron1"/>
    <dgm:cxn modelId="{19FA4A9F-406F-408F-99B8-55042CA80421}" type="presParOf" srcId="{18E4C051-02F7-460B-AC77-B6A9D48F9BF4}" destId="{1EAE9EED-86CC-4586-AA7C-7D1346C87E70}" srcOrd="4" destOrd="0" presId="urn:microsoft.com/office/officeart/2005/8/layout/chevron1"/>
    <dgm:cxn modelId="{6127C6D7-9CE4-4A54-B514-7711EE4529BA}" type="presParOf" srcId="{18E4C051-02F7-460B-AC77-B6A9D48F9BF4}" destId="{A98D1F26-E49B-4AB2-B807-D6D3A84DAAE8}" srcOrd="5" destOrd="0" presId="urn:microsoft.com/office/officeart/2005/8/layout/chevron1"/>
    <dgm:cxn modelId="{2FBC2B9D-D527-4222-A13E-836BA01F1981}" type="presParOf" srcId="{18E4C051-02F7-460B-AC77-B6A9D48F9BF4}" destId="{B682617B-178D-4B63-A6DF-5D5F93483398}" srcOrd="6" destOrd="0" presId="urn:microsoft.com/office/officeart/2005/8/layout/chevron1"/>
    <dgm:cxn modelId="{21D850E9-0369-4790-96FC-EDB1B7B2F45E}" type="presParOf" srcId="{18E4C051-02F7-460B-AC77-B6A9D48F9BF4}" destId="{DB8B4077-BF19-45E3-9D96-F7CBA8450E70}" srcOrd="7" destOrd="0" presId="urn:microsoft.com/office/officeart/2005/8/layout/chevron1"/>
    <dgm:cxn modelId="{F0E41F3F-D0F3-494F-B74C-73FC9DBB9A6F}" type="presParOf" srcId="{18E4C051-02F7-460B-AC77-B6A9D48F9BF4}" destId="{E2CF40ED-2540-45C3-BF77-1F738E088F3F}" srcOrd="8" destOrd="0" presId="urn:microsoft.com/office/officeart/2005/8/layout/chevron1"/>
    <dgm:cxn modelId="{0EB3F9D0-7917-487C-8067-7B606357E0BD}" type="presParOf" srcId="{18E4C051-02F7-460B-AC77-B6A9D48F9BF4}" destId="{5B433A4C-AEEC-4E88-8C21-27A6A9B6013B}" srcOrd="9" destOrd="0" presId="urn:microsoft.com/office/officeart/2005/8/layout/chevron1"/>
    <dgm:cxn modelId="{FB73F97B-99FD-4EF9-8108-5392E61DF4F1}" type="presParOf" srcId="{18E4C051-02F7-460B-AC77-B6A9D48F9BF4}" destId="{C0774CBD-FE59-4492-A4C3-602A8BD419A7}" srcOrd="10" destOrd="0" presId="urn:microsoft.com/office/officeart/2005/8/layout/chevron1"/>
    <dgm:cxn modelId="{19654E1C-3864-49CF-982D-AA536802E000}" type="presParOf" srcId="{18E4C051-02F7-460B-AC77-B6A9D48F9BF4}" destId="{240567B2-E72A-468F-AEAE-742415947B0A}" srcOrd="11" destOrd="0" presId="urn:microsoft.com/office/officeart/2005/8/layout/chevron1"/>
    <dgm:cxn modelId="{E4E6E5EA-97DB-4307-B82A-AA5AE072C517}" type="presParOf" srcId="{18E4C051-02F7-460B-AC77-B6A9D48F9BF4}" destId="{9E2F3F5A-B880-46F3-847B-E0359879CB5B}" srcOrd="12" destOrd="0" presId="urn:microsoft.com/office/officeart/2005/8/layout/chevron1"/>
    <dgm:cxn modelId="{C2BBF2A4-02D1-4C48-A3A6-3A344EF5E60B}" type="presParOf" srcId="{18E4C051-02F7-460B-AC77-B6A9D48F9BF4}" destId="{D6714C7B-11F5-4561-AA99-8DFC01B3ABC8}" srcOrd="13" destOrd="0" presId="urn:microsoft.com/office/officeart/2005/8/layout/chevron1"/>
    <dgm:cxn modelId="{7F82DEB9-DBD1-4F9E-8616-2AF31514E2FE}" type="presParOf" srcId="{18E4C051-02F7-460B-AC77-B6A9D48F9BF4}" destId="{8FA7416A-1C7B-4598-91AE-38B4F0B65B2F}" srcOrd="14" destOrd="0" presId="urn:microsoft.com/office/officeart/2005/8/layout/chevron1"/>
    <dgm:cxn modelId="{17DD3FC5-B0AA-4073-A814-D4971D0DC541}" type="presParOf" srcId="{18E4C051-02F7-460B-AC77-B6A9D48F9BF4}" destId="{2AC1C415-2E73-4A99-BF79-C431DBBB298C}" srcOrd="15" destOrd="0" presId="urn:microsoft.com/office/officeart/2005/8/layout/chevron1"/>
    <dgm:cxn modelId="{E39AAB78-F0C2-44D0-ABEB-DA17511847D0}" type="presParOf" srcId="{18E4C051-02F7-460B-AC77-B6A9D48F9BF4}" destId="{82FF9D7E-7FD7-4D3A-8F56-BAB0283E1DA6}"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D9056D-59A9-4EEF-BC1A-27D886FA522C}" type="doc">
      <dgm:prSet loTypeId="urn:microsoft.com/office/officeart/2005/8/layout/chevron1" loCatId="process" qsTypeId="urn:microsoft.com/office/officeart/2005/8/quickstyle/simple1" qsCatId="simple" csTypeId="urn:microsoft.com/office/officeart/2005/8/colors/accent1_2" csCatId="accent1" phldr="1"/>
      <dgm:spPr/>
    </dgm:pt>
    <dgm:pt modelId="{AF463ACE-BACB-4866-A889-5C9F8707824D}">
      <dgm:prSet phldr="0"/>
      <dgm:spPr>
        <a:solidFill>
          <a:schemeClr val="tx2"/>
        </a:solidFill>
      </dgm:spPr>
      <dgm:t>
        <a:bodyPr/>
        <a:lstStyle/>
        <a:p>
          <a:pPr rtl="0"/>
          <a:r>
            <a:rPr lang="en-US">
              <a:solidFill>
                <a:schemeClr val="bg1"/>
              </a:solidFill>
              <a:latin typeface="Calibri"/>
              <a:cs typeface="Calibri"/>
            </a:rPr>
            <a:t> Onboarding</a:t>
          </a:r>
        </a:p>
      </dgm:t>
    </dgm:pt>
    <dgm:pt modelId="{FB544FAF-C32E-4ADA-A7EA-D7C948D685BE}" type="parTrans" cxnId="{223B7280-9E66-4A40-8CEC-57A0C5B5E7D8}">
      <dgm:prSet/>
      <dgm:spPr/>
      <dgm:t>
        <a:bodyPr/>
        <a:lstStyle/>
        <a:p>
          <a:endParaRPr lang="en-US"/>
        </a:p>
      </dgm:t>
    </dgm:pt>
    <dgm:pt modelId="{106BC707-DDB8-4BAA-B4A1-CF72F16A8D95}" type="sibTrans" cxnId="{223B7280-9E66-4A40-8CEC-57A0C5B5E7D8}">
      <dgm:prSet/>
      <dgm:spPr/>
      <dgm:t>
        <a:bodyPr/>
        <a:lstStyle/>
        <a:p>
          <a:endParaRPr lang="en-US"/>
        </a:p>
      </dgm:t>
    </dgm:pt>
    <dgm:pt modelId="{88DCC76A-7021-4E70-B60A-AC25A756B7F6}">
      <dgm:prSet phldr="0"/>
      <dgm:spPr/>
      <dgm:t>
        <a:bodyPr/>
        <a:lstStyle/>
        <a:p>
          <a:pPr rtl="0"/>
          <a:r>
            <a:rPr lang="en-US">
              <a:solidFill>
                <a:schemeClr val="bg1"/>
              </a:solidFill>
              <a:latin typeface="Calibri"/>
              <a:cs typeface="Calibri"/>
            </a:rPr>
            <a:t> Data Repository</a:t>
          </a:r>
        </a:p>
      </dgm:t>
    </dgm:pt>
    <dgm:pt modelId="{6E98761A-56D0-4D9B-8331-C7450283CBDB}" type="parTrans" cxnId="{A10788B8-5BF5-45D3-AB6F-4D8E3F5FE672}">
      <dgm:prSet/>
      <dgm:spPr/>
      <dgm:t>
        <a:bodyPr/>
        <a:lstStyle/>
        <a:p>
          <a:endParaRPr lang="en-US"/>
        </a:p>
      </dgm:t>
    </dgm:pt>
    <dgm:pt modelId="{11B932BB-E8E9-426B-B392-FB592BCF9C17}" type="sibTrans" cxnId="{A10788B8-5BF5-45D3-AB6F-4D8E3F5FE672}">
      <dgm:prSet/>
      <dgm:spPr/>
      <dgm:t>
        <a:bodyPr/>
        <a:lstStyle/>
        <a:p>
          <a:endParaRPr lang="en-US"/>
        </a:p>
      </dgm:t>
    </dgm:pt>
    <dgm:pt modelId="{14CD5FFB-36ED-4242-A1FC-04020032405C}">
      <dgm:prSet phldr="0"/>
      <dgm:spPr/>
      <dgm:t>
        <a:bodyPr/>
        <a:lstStyle/>
        <a:p>
          <a:pPr rtl="0"/>
          <a:r>
            <a:rPr lang="en-US">
              <a:solidFill>
                <a:schemeClr val="bg1"/>
              </a:solidFill>
              <a:latin typeface="Calibri"/>
              <a:cs typeface="Calibri"/>
            </a:rPr>
            <a:t> Data Capture</a:t>
          </a:r>
        </a:p>
      </dgm:t>
    </dgm:pt>
    <dgm:pt modelId="{A7C22CD6-57F0-4C97-9F14-27A415B808EB}" type="parTrans" cxnId="{C95FA038-53B5-44C7-8DF5-F0AC52E1343C}">
      <dgm:prSet/>
      <dgm:spPr/>
      <dgm:t>
        <a:bodyPr/>
        <a:lstStyle/>
        <a:p>
          <a:endParaRPr lang="en-US"/>
        </a:p>
      </dgm:t>
    </dgm:pt>
    <dgm:pt modelId="{FFD368E4-9B37-4401-A4B6-80FD2A5AAE2A}" type="sibTrans" cxnId="{C95FA038-53B5-44C7-8DF5-F0AC52E1343C}">
      <dgm:prSet/>
      <dgm:spPr/>
      <dgm:t>
        <a:bodyPr/>
        <a:lstStyle/>
        <a:p>
          <a:endParaRPr lang="en-US"/>
        </a:p>
      </dgm:t>
    </dgm:pt>
    <dgm:pt modelId="{5DE25FFB-84D9-49A7-875B-B3E55779DFCA}">
      <dgm:prSet phldr="0"/>
      <dgm:spPr/>
      <dgm:t>
        <a:bodyPr/>
        <a:lstStyle/>
        <a:p>
          <a:pPr rtl="0"/>
          <a:r>
            <a:rPr lang="en-US">
              <a:solidFill>
                <a:schemeClr val="bg1"/>
              </a:solidFill>
              <a:latin typeface="Calibri"/>
              <a:cs typeface="Calibri"/>
            </a:rPr>
            <a:t> Data Quality</a:t>
          </a:r>
        </a:p>
      </dgm:t>
    </dgm:pt>
    <dgm:pt modelId="{E2CB572B-AF75-43E9-A2CD-C4F53854083A}" type="parTrans" cxnId="{4DD46DE3-BC11-4425-A480-F78FA4638FC8}">
      <dgm:prSet/>
      <dgm:spPr/>
      <dgm:t>
        <a:bodyPr/>
        <a:lstStyle/>
        <a:p>
          <a:endParaRPr lang="en-US"/>
        </a:p>
      </dgm:t>
    </dgm:pt>
    <dgm:pt modelId="{C7CBD0C1-D3BB-4900-95C0-FB7AF494BC9A}" type="sibTrans" cxnId="{4DD46DE3-BC11-4425-A480-F78FA4638FC8}">
      <dgm:prSet/>
      <dgm:spPr/>
      <dgm:t>
        <a:bodyPr/>
        <a:lstStyle/>
        <a:p>
          <a:endParaRPr lang="en-US"/>
        </a:p>
      </dgm:t>
    </dgm:pt>
    <dgm:pt modelId="{FAC8975F-9481-40AF-8B08-7574A44CADB8}">
      <dgm:prSet phldr="0"/>
      <dgm:spPr/>
      <dgm:t>
        <a:bodyPr/>
        <a:lstStyle/>
        <a:p>
          <a:pPr rtl="0"/>
          <a:r>
            <a:rPr lang="en-US">
              <a:solidFill>
                <a:schemeClr val="bg1"/>
              </a:solidFill>
              <a:latin typeface="Calibri"/>
              <a:cs typeface="Calibri"/>
            </a:rPr>
            <a:t> Data Export</a:t>
          </a:r>
        </a:p>
      </dgm:t>
    </dgm:pt>
    <dgm:pt modelId="{2838F215-DA01-429A-BB3A-3CF26831E7B4}" type="parTrans" cxnId="{79C153B6-0F47-43D4-9D81-EDA4F9B343E9}">
      <dgm:prSet/>
      <dgm:spPr/>
      <dgm:t>
        <a:bodyPr/>
        <a:lstStyle/>
        <a:p>
          <a:endParaRPr lang="en-US"/>
        </a:p>
      </dgm:t>
    </dgm:pt>
    <dgm:pt modelId="{BA03A158-DFC0-48B4-8DB4-75E1A6E26A30}" type="sibTrans" cxnId="{79C153B6-0F47-43D4-9D81-EDA4F9B343E9}">
      <dgm:prSet/>
      <dgm:spPr/>
      <dgm:t>
        <a:bodyPr/>
        <a:lstStyle/>
        <a:p>
          <a:endParaRPr lang="en-US"/>
        </a:p>
      </dgm:t>
    </dgm:pt>
    <dgm:pt modelId="{97441ED7-762F-4F6A-A6CA-CF5DAB836874}">
      <dgm:prSet phldr="0"/>
      <dgm:spPr/>
      <dgm:t>
        <a:bodyPr/>
        <a:lstStyle/>
        <a:p>
          <a:pPr rtl="0"/>
          <a:r>
            <a:rPr lang="en-US">
              <a:solidFill>
                <a:schemeClr val="bg1"/>
              </a:solidFill>
              <a:latin typeface="Calibri"/>
              <a:cs typeface="Calibri"/>
            </a:rPr>
            <a:t> Changes &amp; Migrations</a:t>
          </a:r>
        </a:p>
      </dgm:t>
    </dgm:pt>
    <dgm:pt modelId="{63D32AC6-39A8-4F81-BE21-3D48F6646135}" type="parTrans" cxnId="{1A489F25-D561-4EA1-B55A-596825BBB1BE}">
      <dgm:prSet/>
      <dgm:spPr/>
      <dgm:t>
        <a:bodyPr/>
        <a:lstStyle/>
        <a:p>
          <a:endParaRPr lang="en-US"/>
        </a:p>
      </dgm:t>
    </dgm:pt>
    <dgm:pt modelId="{B1D45B1E-BEF6-4205-8024-65927436242B}" type="sibTrans" cxnId="{1A489F25-D561-4EA1-B55A-596825BBB1BE}">
      <dgm:prSet/>
      <dgm:spPr/>
      <dgm:t>
        <a:bodyPr/>
        <a:lstStyle/>
        <a:p>
          <a:endParaRPr lang="en-US"/>
        </a:p>
      </dgm:t>
    </dgm:pt>
    <dgm:pt modelId="{2507A85D-B012-4E6B-842A-BB1609E51676}">
      <dgm:prSet phldr="0"/>
      <dgm:spPr>
        <a:solidFill>
          <a:schemeClr val="tx2"/>
        </a:solidFill>
      </dgm:spPr>
      <dgm:t>
        <a:bodyPr/>
        <a:lstStyle/>
        <a:p>
          <a:pPr rtl="0"/>
          <a:r>
            <a:rPr lang="en-US">
              <a:solidFill>
                <a:schemeClr val="bg1"/>
              </a:solidFill>
              <a:latin typeface="Calibri"/>
              <a:cs typeface="Calibri"/>
            </a:rPr>
            <a:t> Data Partner Requirements</a:t>
          </a:r>
        </a:p>
      </dgm:t>
    </dgm:pt>
    <dgm:pt modelId="{09A5B226-EC6C-4BFF-A782-184C48903D87}" type="parTrans" cxnId="{0E848208-0901-4E1F-8962-7ED7F1E00530}">
      <dgm:prSet/>
      <dgm:spPr/>
      <dgm:t>
        <a:bodyPr/>
        <a:lstStyle/>
        <a:p>
          <a:endParaRPr lang="en-US"/>
        </a:p>
      </dgm:t>
    </dgm:pt>
    <dgm:pt modelId="{48DF22AF-0D11-4A05-8BC1-FED4768E9C95}" type="sibTrans" cxnId="{0E848208-0901-4E1F-8962-7ED7F1E00530}">
      <dgm:prSet/>
      <dgm:spPr/>
      <dgm:t>
        <a:bodyPr/>
        <a:lstStyle/>
        <a:p>
          <a:endParaRPr lang="en-US"/>
        </a:p>
      </dgm:t>
    </dgm:pt>
    <dgm:pt modelId="{C6ACA4DA-CE23-41C0-995E-D050D1DE8736}">
      <dgm:prSet phldr="0"/>
      <dgm:spPr>
        <a:solidFill>
          <a:schemeClr val="tx2">
            <a:lumMod val="40000"/>
            <a:lumOff val="60000"/>
          </a:schemeClr>
        </a:solidFill>
      </dgm:spPr>
      <dgm:t>
        <a:bodyPr/>
        <a:lstStyle/>
        <a:p>
          <a:pPr rtl="0"/>
          <a:r>
            <a:rPr lang="en-US">
              <a:solidFill>
                <a:schemeClr val="bg1"/>
              </a:solidFill>
              <a:latin typeface="Calibri"/>
              <a:cs typeface="Calibri"/>
            </a:rPr>
            <a:t> Provider Portal</a:t>
          </a:r>
        </a:p>
      </dgm:t>
    </dgm:pt>
    <dgm:pt modelId="{A09B2A7D-7FA0-476C-954E-DD66AB919CE0}" type="parTrans" cxnId="{2D8D8C90-B743-408A-84D3-3862F46E9C33}">
      <dgm:prSet/>
      <dgm:spPr/>
      <dgm:t>
        <a:bodyPr/>
        <a:lstStyle/>
        <a:p>
          <a:endParaRPr lang="en-US"/>
        </a:p>
      </dgm:t>
    </dgm:pt>
    <dgm:pt modelId="{8A16CA62-06E7-4D88-B74A-2858FD9D19D7}" type="sibTrans" cxnId="{2D8D8C90-B743-408A-84D3-3862F46E9C33}">
      <dgm:prSet/>
      <dgm:spPr/>
      <dgm:t>
        <a:bodyPr/>
        <a:lstStyle/>
        <a:p>
          <a:endParaRPr lang="en-US"/>
        </a:p>
      </dgm:t>
    </dgm:pt>
    <dgm:pt modelId="{224B2A6D-B990-4EB0-A756-273A389B2EF5}">
      <dgm:prSet phldr="0"/>
      <dgm:spPr/>
      <dgm:t>
        <a:bodyPr/>
        <a:lstStyle/>
        <a:p>
          <a:pPr rtl="0"/>
          <a:r>
            <a:rPr lang="en-US">
              <a:solidFill>
                <a:schemeClr val="bg1"/>
              </a:solidFill>
              <a:latin typeface="Calibri"/>
              <a:cs typeface="Calibri"/>
            </a:rPr>
            <a:t> </a:t>
          </a:r>
          <a:r>
            <a:rPr lang="en-US">
              <a:latin typeface="Calibri"/>
              <a:cs typeface="Calibri"/>
            </a:rPr>
            <a:t>Data </a:t>
          </a:r>
          <a:r>
            <a:rPr lang="en-US">
              <a:latin typeface="Calibri"/>
              <a:ea typeface="Calibri"/>
              <a:cs typeface="Calibri"/>
            </a:rPr>
            <a:t>Transformations</a:t>
          </a:r>
          <a:endParaRPr lang="en-US"/>
        </a:p>
      </dgm:t>
    </dgm:pt>
    <dgm:pt modelId="{9C34E37E-8A6F-4BDC-9708-AAB0049C531D}" type="parTrans" cxnId="{8B2D6300-316F-449E-B423-610928A5B823}">
      <dgm:prSet/>
      <dgm:spPr/>
      <dgm:t>
        <a:bodyPr/>
        <a:lstStyle/>
        <a:p>
          <a:endParaRPr lang="en-US"/>
        </a:p>
      </dgm:t>
    </dgm:pt>
    <dgm:pt modelId="{AE875747-E562-4BC7-B7D0-D79FF5D86365}" type="sibTrans" cxnId="{8B2D6300-316F-449E-B423-610928A5B823}">
      <dgm:prSet/>
      <dgm:spPr/>
      <dgm:t>
        <a:bodyPr/>
        <a:lstStyle/>
        <a:p>
          <a:endParaRPr lang="en-US"/>
        </a:p>
      </dgm:t>
    </dgm:pt>
    <dgm:pt modelId="{18E4C051-02F7-460B-AC77-B6A9D48F9BF4}" type="pres">
      <dgm:prSet presAssocID="{EAD9056D-59A9-4EEF-BC1A-27D886FA522C}" presName="Name0" presStyleCnt="0">
        <dgm:presLayoutVars>
          <dgm:dir/>
          <dgm:animLvl val="lvl"/>
          <dgm:resizeHandles val="exact"/>
        </dgm:presLayoutVars>
      </dgm:prSet>
      <dgm:spPr/>
    </dgm:pt>
    <dgm:pt modelId="{D13FE09B-D5A0-4425-A139-D1D057CF1389}" type="pres">
      <dgm:prSet presAssocID="{AF463ACE-BACB-4866-A889-5C9F8707824D}" presName="parTxOnly" presStyleLbl="node1" presStyleIdx="0" presStyleCnt="9">
        <dgm:presLayoutVars>
          <dgm:chMax val="0"/>
          <dgm:chPref val="0"/>
          <dgm:bulletEnabled val="1"/>
        </dgm:presLayoutVars>
      </dgm:prSet>
      <dgm:spPr/>
    </dgm:pt>
    <dgm:pt modelId="{09A0FCB7-46B1-4EF8-BCA5-7EA64D0CD85F}" type="pres">
      <dgm:prSet presAssocID="{106BC707-DDB8-4BAA-B4A1-CF72F16A8D95}" presName="parTxOnlySpace" presStyleCnt="0"/>
      <dgm:spPr/>
    </dgm:pt>
    <dgm:pt modelId="{B78A1853-1D25-4484-A5B3-98519EB8251C}" type="pres">
      <dgm:prSet presAssocID="{88DCC76A-7021-4E70-B60A-AC25A756B7F6}" presName="parTxOnly" presStyleLbl="node1" presStyleIdx="1" presStyleCnt="9">
        <dgm:presLayoutVars>
          <dgm:chMax val="0"/>
          <dgm:chPref val="0"/>
          <dgm:bulletEnabled val="1"/>
        </dgm:presLayoutVars>
      </dgm:prSet>
      <dgm:spPr/>
    </dgm:pt>
    <dgm:pt modelId="{563A4A16-D079-457F-874C-81A52B1583D4}" type="pres">
      <dgm:prSet presAssocID="{11B932BB-E8E9-426B-B392-FB592BCF9C17}" presName="parTxOnlySpace" presStyleCnt="0"/>
      <dgm:spPr/>
    </dgm:pt>
    <dgm:pt modelId="{1EAE9EED-86CC-4586-AA7C-7D1346C87E70}" type="pres">
      <dgm:prSet presAssocID="{14CD5FFB-36ED-4242-A1FC-04020032405C}" presName="parTxOnly" presStyleLbl="node1" presStyleIdx="2" presStyleCnt="9">
        <dgm:presLayoutVars>
          <dgm:chMax val="0"/>
          <dgm:chPref val="0"/>
          <dgm:bulletEnabled val="1"/>
        </dgm:presLayoutVars>
      </dgm:prSet>
      <dgm:spPr/>
    </dgm:pt>
    <dgm:pt modelId="{A98D1F26-E49B-4AB2-B807-D6D3A84DAAE8}" type="pres">
      <dgm:prSet presAssocID="{FFD368E4-9B37-4401-A4B6-80FD2A5AAE2A}" presName="parTxOnlySpace" presStyleCnt="0"/>
      <dgm:spPr/>
    </dgm:pt>
    <dgm:pt modelId="{336F0D55-C203-4FDD-8B57-09E865BE16E6}" type="pres">
      <dgm:prSet presAssocID="{224B2A6D-B990-4EB0-A756-273A389B2EF5}" presName="parTxOnly" presStyleLbl="node1" presStyleIdx="3" presStyleCnt="9">
        <dgm:presLayoutVars>
          <dgm:chMax val="0"/>
          <dgm:chPref val="0"/>
          <dgm:bulletEnabled val="1"/>
        </dgm:presLayoutVars>
      </dgm:prSet>
      <dgm:spPr/>
    </dgm:pt>
    <dgm:pt modelId="{E97984C7-3B81-4582-9133-69D181BE72FD}" type="pres">
      <dgm:prSet presAssocID="{AE875747-E562-4BC7-B7D0-D79FF5D86365}" presName="parTxOnlySpace" presStyleCnt="0"/>
      <dgm:spPr/>
    </dgm:pt>
    <dgm:pt modelId="{E2CF40ED-2540-45C3-BF77-1F738E088F3F}" type="pres">
      <dgm:prSet presAssocID="{5DE25FFB-84D9-49A7-875B-B3E55779DFCA}" presName="parTxOnly" presStyleLbl="node1" presStyleIdx="4" presStyleCnt="9">
        <dgm:presLayoutVars>
          <dgm:chMax val="0"/>
          <dgm:chPref val="0"/>
          <dgm:bulletEnabled val="1"/>
        </dgm:presLayoutVars>
      </dgm:prSet>
      <dgm:spPr/>
    </dgm:pt>
    <dgm:pt modelId="{5B433A4C-AEEC-4E88-8C21-27A6A9B6013B}" type="pres">
      <dgm:prSet presAssocID="{C7CBD0C1-D3BB-4900-95C0-FB7AF494BC9A}" presName="parTxOnlySpace" presStyleCnt="0"/>
      <dgm:spPr/>
    </dgm:pt>
    <dgm:pt modelId="{C0774CBD-FE59-4492-A4C3-602A8BD419A7}" type="pres">
      <dgm:prSet presAssocID="{FAC8975F-9481-40AF-8B08-7574A44CADB8}" presName="parTxOnly" presStyleLbl="node1" presStyleIdx="5" presStyleCnt="9">
        <dgm:presLayoutVars>
          <dgm:chMax val="0"/>
          <dgm:chPref val="0"/>
          <dgm:bulletEnabled val="1"/>
        </dgm:presLayoutVars>
      </dgm:prSet>
      <dgm:spPr/>
    </dgm:pt>
    <dgm:pt modelId="{240567B2-E72A-468F-AEAE-742415947B0A}" type="pres">
      <dgm:prSet presAssocID="{BA03A158-DFC0-48B4-8DB4-75E1A6E26A30}" presName="parTxOnlySpace" presStyleCnt="0"/>
      <dgm:spPr/>
    </dgm:pt>
    <dgm:pt modelId="{9E2F3F5A-B880-46F3-847B-E0359879CB5B}" type="pres">
      <dgm:prSet presAssocID="{97441ED7-762F-4F6A-A6CA-CF5DAB836874}" presName="parTxOnly" presStyleLbl="node1" presStyleIdx="6" presStyleCnt="9">
        <dgm:presLayoutVars>
          <dgm:chMax val="0"/>
          <dgm:chPref val="0"/>
          <dgm:bulletEnabled val="1"/>
        </dgm:presLayoutVars>
      </dgm:prSet>
      <dgm:spPr/>
    </dgm:pt>
    <dgm:pt modelId="{D6714C7B-11F5-4561-AA99-8DFC01B3ABC8}" type="pres">
      <dgm:prSet presAssocID="{B1D45B1E-BEF6-4205-8024-65927436242B}" presName="parTxOnlySpace" presStyleCnt="0"/>
      <dgm:spPr/>
    </dgm:pt>
    <dgm:pt modelId="{8FA7416A-1C7B-4598-91AE-38B4F0B65B2F}" type="pres">
      <dgm:prSet presAssocID="{2507A85D-B012-4E6B-842A-BB1609E51676}" presName="parTxOnly" presStyleLbl="node1" presStyleIdx="7" presStyleCnt="9">
        <dgm:presLayoutVars>
          <dgm:chMax val="0"/>
          <dgm:chPref val="0"/>
          <dgm:bulletEnabled val="1"/>
        </dgm:presLayoutVars>
      </dgm:prSet>
      <dgm:spPr/>
    </dgm:pt>
    <dgm:pt modelId="{2AC1C415-2E73-4A99-BF79-C431DBBB298C}" type="pres">
      <dgm:prSet presAssocID="{48DF22AF-0D11-4A05-8BC1-FED4768E9C95}" presName="parTxOnlySpace" presStyleCnt="0"/>
      <dgm:spPr/>
    </dgm:pt>
    <dgm:pt modelId="{82FF9D7E-7FD7-4D3A-8F56-BAB0283E1DA6}" type="pres">
      <dgm:prSet presAssocID="{C6ACA4DA-CE23-41C0-995E-D050D1DE8736}" presName="parTxOnly" presStyleLbl="node1" presStyleIdx="8" presStyleCnt="9">
        <dgm:presLayoutVars>
          <dgm:chMax val="0"/>
          <dgm:chPref val="0"/>
          <dgm:bulletEnabled val="1"/>
        </dgm:presLayoutVars>
      </dgm:prSet>
      <dgm:spPr/>
    </dgm:pt>
  </dgm:ptLst>
  <dgm:cxnLst>
    <dgm:cxn modelId="{8B2D6300-316F-449E-B423-610928A5B823}" srcId="{EAD9056D-59A9-4EEF-BC1A-27D886FA522C}" destId="{224B2A6D-B990-4EB0-A756-273A389B2EF5}" srcOrd="3" destOrd="0" parTransId="{9C34E37E-8A6F-4BDC-9708-AAB0049C531D}" sibTransId="{AE875747-E562-4BC7-B7D0-D79FF5D86365}"/>
    <dgm:cxn modelId="{0E848208-0901-4E1F-8962-7ED7F1E00530}" srcId="{EAD9056D-59A9-4EEF-BC1A-27D886FA522C}" destId="{2507A85D-B012-4E6B-842A-BB1609E51676}" srcOrd="7" destOrd="0" parTransId="{09A5B226-EC6C-4BFF-A782-184C48903D87}" sibTransId="{48DF22AF-0D11-4A05-8BC1-FED4768E9C95}"/>
    <dgm:cxn modelId="{81BE030C-D1B3-4EF1-BACC-40EBFCA14808}" type="presOf" srcId="{2507A85D-B012-4E6B-842A-BB1609E51676}" destId="{8FA7416A-1C7B-4598-91AE-38B4F0B65B2F}" srcOrd="0" destOrd="0" presId="urn:microsoft.com/office/officeart/2005/8/layout/chevron1"/>
    <dgm:cxn modelId="{78DBEC18-5CA3-4EB1-94A2-380D0C9F2642}" type="presOf" srcId="{14CD5FFB-36ED-4242-A1FC-04020032405C}" destId="{1EAE9EED-86CC-4586-AA7C-7D1346C87E70}" srcOrd="0" destOrd="0" presId="urn:microsoft.com/office/officeart/2005/8/layout/chevron1"/>
    <dgm:cxn modelId="{1A489F25-D561-4EA1-B55A-596825BBB1BE}" srcId="{EAD9056D-59A9-4EEF-BC1A-27D886FA522C}" destId="{97441ED7-762F-4F6A-A6CA-CF5DAB836874}" srcOrd="6" destOrd="0" parTransId="{63D32AC6-39A8-4F81-BE21-3D48F6646135}" sibTransId="{B1D45B1E-BEF6-4205-8024-65927436242B}"/>
    <dgm:cxn modelId="{C95FA038-53B5-44C7-8DF5-F0AC52E1343C}" srcId="{EAD9056D-59A9-4EEF-BC1A-27D886FA522C}" destId="{14CD5FFB-36ED-4242-A1FC-04020032405C}" srcOrd="2" destOrd="0" parTransId="{A7C22CD6-57F0-4C97-9F14-27A415B808EB}" sibTransId="{FFD368E4-9B37-4401-A4B6-80FD2A5AAE2A}"/>
    <dgm:cxn modelId="{B4A3C039-A139-4E0F-BF72-BB419ED51FAB}" type="presOf" srcId="{88DCC76A-7021-4E70-B60A-AC25A756B7F6}" destId="{B78A1853-1D25-4484-A5B3-98519EB8251C}" srcOrd="0" destOrd="0" presId="urn:microsoft.com/office/officeart/2005/8/layout/chevron1"/>
    <dgm:cxn modelId="{07331143-F202-401B-B54A-A10B1B25792F}" type="presOf" srcId="{97441ED7-762F-4F6A-A6CA-CF5DAB836874}" destId="{9E2F3F5A-B880-46F3-847B-E0359879CB5B}" srcOrd="0" destOrd="0" presId="urn:microsoft.com/office/officeart/2005/8/layout/chevron1"/>
    <dgm:cxn modelId="{EB8EB86B-A6E9-4CE4-B6E7-672D1C55E93A}" type="presOf" srcId="{EAD9056D-59A9-4EEF-BC1A-27D886FA522C}" destId="{18E4C051-02F7-460B-AC77-B6A9D48F9BF4}" srcOrd="0" destOrd="0" presId="urn:microsoft.com/office/officeart/2005/8/layout/chevron1"/>
    <dgm:cxn modelId="{406ABE78-4C15-41BF-8770-D3D7A9EBFE98}" type="presOf" srcId="{C6ACA4DA-CE23-41C0-995E-D050D1DE8736}" destId="{82FF9D7E-7FD7-4D3A-8F56-BAB0283E1DA6}" srcOrd="0" destOrd="0" presId="urn:microsoft.com/office/officeart/2005/8/layout/chevron1"/>
    <dgm:cxn modelId="{CA764580-7000-4D93-A14C-95DB9381149A}" type="presOf" srcId="{FAC8975F-9481-40AF-8B08-7574A44CADB8}" destId="{C0774CBD-FE59-4492-A4C3-602A8BD419A7}" srcOrd="0" destOrd="0" presId="urn:microsoft.com/office/officeart/2005/8/layout/chevron1"/>
    <dgm:cxn modelId="{223B7280-9E66-4A40-8CEC-57A0C5B5E7D8}" srcId="{EAD9056D-59A9-4EEF-BC1A-27D886FA522C}" destId="{AF463ACE-BACB-4866-A889-5C9F8707824D}" srcOrd="0" destOrd="0" parTransId="{FB544FAF-C32E-4ADA-A7EA-D7C948D685BE}" sibTransId="{106BC707-DDB8-4BAA-B4A1-CF72F16A8D95}"/>
    <dgm:cxn modelId="{2D8D8C90-B743-408A-84D3-3862F46E9C33}" srcId="{EAD9056D-59A9-4EEF-BC1A-27D886FA522C}" destId="{C6ACA4DA-CE23-41C0-995E-D050D1DE8736}" srcOrd="8" destOrd="0" parTransId="{A09B2A7D-7FA0-476C-954E-DD66AB919CE0}" sibTransId="{8A16CA62-06E7-4D88-B74A-2858FD9D19D7}"/>
    <dgm:cxn modelId="{3276459D-97C9-4D5F-B699-A953E5348319}" type="presOf" srcId="{AF463ACE-BACB-4866-A889-5C9F8707824D}" destId="{D13FE09B-D5A0-4425-A139-D1D057CF1389}" srcOrd="0" destOrd="0" presId="urn:microsoft.com/office/officeart/2005/8/layout/chevron1"/>
    <dgm:cxn modelId="{79C153B6-0F47-43D4-9D81-EDA4F9B343E9}" srcId="{EAD9056D-59A9-4EEF-BC1A-27D886FA522C}" destId="{FAC8975F-9481-40AF-8B08-7574A44CADB8}" srcOrd="5" destOrd="0" parTransId="{2838F215-DA01-429A-BB3A-3CF26831E7B4}" sibTransId="{BA03A158-DFC0-48B4-8DB4-75E1A6E26A30}"/>
    <dgm:cxn modelId="{A10788B8-5BF5-45D3-AB6F-4D8E3F5FE672}" srcId="{EAD9056D-59A9-4EEF-BC1A-27D886FA522C}" destId="{88DCC76A-7021-4E70-B60A-AC25A756B7F6}" srcOrd="1" destOrd="0" parTransId="{6E98761A-56D0-4D9B-8331-C7450283CBDB}" sibTransId="{11B932BB-E8E9-426B-B392-FB592BCF9C17}"/>
    <dgm:cxn modelId="{39EA24C3-1614-4568-8634-8B7A7A30A610}" type="presOf" srcId="{5DE25FFB-84D9-49A7-875B-B3E55779DFCA}" destId="{E2CF40ED-2540-45C3-BF77-1F738E088F3F}" srcOrd="0" destOrd="0" presId="urn:microsoft.com/office/officeart/2005/8/layout/chevron1"/>
    <dgm:cxn modelId="{4DD46DE3-BC11-4425-A480-F78FA4638FC8}" srcId="{EAD9056D-59A9-4EEF-BC1A-27D886FA522C}" destId="{5DE25FFB-84D9-49A7-875B-B3E55779DFCA}" srcOrd="4" destOrd="0" parTransId="{E2CB572B-AF75-43E9-A2CD-C4F53854083A}" sibTransId="{C7CBD0C1-D3BB-4900-95C0-FB7AF494BC9A}"/>
    <dgm:cxn modelId="{C6E255F5-D8F7-40F5-ACC1-3A0EEEF41F29}" type="presOf" srcId="{224B2A6D-B990-4EB0-A756-273A389B2EF5}" destId="{336F0D55-C203-4FDD-8B57-09E865BE16E6}" srcOrd="0" destOrd="0" presId="urn:microsoft.com/office/officeart/2005/8/layout/chevron1"/>
    <dgm:cxn modelId="{89089038-08D6-4727-BCEA-D32DE9674A4F}" type="presParOf" srcId="{18E4C051-02F7-460B-AC77-B6A9D48F9BF4}" destId="{D13FE09B-D5A0-4425-A139-D1D057CF1389}" srcOrd="0" destOrd="0" presId="urn:microsoft.com/office/officeart/2005/8/layout/chevron1"/>
    <dgm:cxn modelId="{87F52E2C-78F0-4FAF-9019-1573A552EA5A}" type="presParOf" srcId="{18E4C051-02F7-460B-AC77-B6A9D48F9BF4}" destId="{09A0FCB7-46B1-4EF8-BCA5-7EA64D0CD85F}" srcOrd="1" destOrd="0" presId="urn:microsoft.com/office/officeart/2005/8/layout/chevron1"/>
    <dgm:cxn modelId="{3ADCBC3D-EFDB-460F-BEDF-6E4C91133F13}" type="presParOf" srcId="{18E4C051-02F7-460B-AC77-B6A9D48F9BF4}" destId="{B78A1853-1D25-4484-A5B3-98519EB8251C}" srcOrd="2" destOrd="0" presId="urn:microsoft.com/office/officeart/2005/8/layout/chevron1"/>
    <dgm:cxn modelId="{855058B4-BDB0-44CA-AD20-3AFE1BF9DC73}" type="presParOf" srcId="{18E4C051-02F7-460B-AC77-B6A9D48F9BF4}" destId="{563A4A16-D079-457F-874C-81A52B1583D4}" srcOrd="3" destOrd="0" presId="urn:microsoft.com/office/officeart/2005/8/layout/chevron1"/>
    <dgm:cxn modelId="{19FA4A9F-406F-408F-99B8-55042CA80421}" type="presParOf" srcId="{18E4C051-02F7-460B-AC77-B6A9D48F9BF4}" destId="{1EAE9EED-86CC-4586-AA7C-7D1346C87E70}" srcOrd="4" destOrd="0" presId="urn:microsoft.com/office/officeart/2005/8/layout/chevron1"/>
    <dgm:cxn modelId="{6127C6D7-9CE4-4A54-B514-7711EE4529BA}" type="presParOf" srcId="{18E4C051-02F7-460B-AC77-B6A9D48F9BF4}" destId="{A98D1F26-E49B-4AB2-B807-D6D3A84DAAE8}" srcOrd="5" destOrd="0" presId="urn:microsoft.com/office/officeart/2005/8/layout/chevron1"/>
    <dgm:cxn modelId="{A7B49E17-5884-438C-A653-1D0B65530A4B}" type="presParOf" srcId="{18E4C051-02F7-460B-AC77-B6A9D48F9BF4}" destId="{336F0D55-C203-4FDD-8B57-09E865BE16E6}" srcOrd="6" destOrd="0" presId="urn:microsoft.com/office/officeart/2005/8/layout/chevron1"/>
    <dgm:cxn modelId="{BDC183F9-B85D-48F6-8F7F-0C7E99C23C7D}" type="presParOf" srcId="{18E4C051-02F7-460B-AC77-B6A9D48F9BF4}" destId="{E97984C7-3B81-4582-9133-69D181BE72FD}" srcOrd="7" destOrd="0" presId="urn:microsoft.com/office/officeart/2005/8/layout/chevron1"/>
    <dgm:cxn modelId="{F0E41F3F-D0F3-494F-B74C-73FC9DBB9A6F}" type="presParOf" srcId="{18E4C051-02F7-460B-AC77-B6A9D48F9BF4}" destId="{E2CF40ED-2540-45C3-BF77-1F738E088F3F}" srcOrd="8" destOrd="0" presId="urn:microsoft.com/office/officeart/2005/8/layout/chevron1"/>
    <dgm:cxn modelId="{0EB3F9D0-7917-487C-8067-7B606357E0BD}" type="presParOf" srcId="{18E4C051-02F7-460B-AC77-B6A9D48F9BF4}" destId="{5B433A4C-AEEC-4E88-8C21-27A6A9B6013B}" srcOrd="9" destOrd="0" presId="urn:microsoft.com/office/officeart/2005/8/layout/chevron1"/>
    <dgm:cxn modelId="{FB73F97B-99FD-4EF9-8108-5392E61DF4F1}" type="presParOf" srcId="{18E4C051-02F7-460B-AC77-B6A9D48F9BF4}" destId="{C0774CBD-FE59-4492-A4C3-602A8BD419A7}" srcOrd="10" destOrd="0" presId="urn:microsoft.com/office/officeart/2005/8/layout/chevron1"/>
    <dgm:cxn modelId="{19654E1C-3864-49CF-982D-AA536802E000}" type="presParOf" srcId="{18E4C051-02F7-460B-AC77-B6A9D48F9BF4}" destId="{240567B2-E72A-468F-AEAE-742415947B0A}" srcOrd="11" destOrd="0" presId="urn:microsoft.com/office/officeart/2005/8/layout/chevron1"/>
    <dgm:cxn modelId="{E4E6E5EA-97DB-4307-B82A-AA5AE072C517}" type="presParOf" srcId="{18E4C051-02F7-460B-AC77-B6A9D48F9BF4}" destId="{9E2F3F5A-B880-46F3-847B-E0359879CB5B}" srcOrd="12" destOrd="0" presId="urn:microsoft.com/office/officeart/2005/8/layout/chevron1"/>
    <dgm:cxn modelId="{C2BBF2A4-02D1-4C48-A3A6-3A344EF5E60B}" type="presParOf" srcId="{18E4C051-02F7-460B-AC77-B6A9D48F9BF4}" destId="{D6714C7B-11F5-4561-AA99-8DFC01B3ABC8}" srcOrd="13" destOrd="0" presId="urn:microsoft.com/office/officeart/2005/8/layout/chevron1"/>
    <dgm:cxn modelId="{7F82DEB9-DBD1-4F9E-8616-2AF31514E2FE}" type="presParOf" srcId="{18E4C051-02F7-460B-AC77-B6A9D48F9BF4}" destId="{8FA7416A-1C7B-4598-91AE-38B4F0B65B2F}" srcOrd="14" destOrd="0" presId="urn:microsoft.com/office/officeart/2005/8/layout/chevron1"/>
    <dgm:cxn modelId="{17DD3FC5-B0AA-4073-A814-D4971D0DC541}" type="presParOf" srcId="{18E4C051-02F7-460B-AC77-B6A9D48F9BF4}" destId="{2AC1C415-2E73-4A99-BF79-C431DBBB298C}" srcOrd="15" destOrd="0" presId="urn:microsoft.com/office/officeart/2005/8/layout/chevron1"/>
    <dgm:cxn modelId="{E39AAB78-F0C2-44D0-ABEB-DA17511847D0}" type="presParOf" srcId="{18E4C051-02F7-460B-AC77-B6A9D48F9BF4}" destId="{82FF9D7E-7FD7-4D3A-8F56-BAB0283E1DA6}"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CF6DA3-F52D-4787-B04C-A9B5AD5F1DC1}"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F0EBAA74-568F-4FEF-BE93-524A894A1F12}">
      <dgm:prSet/>
      <dgm:spPr/>
      <dgm:t>
        <a:bodyPr/>
        <a:lstStyle/>
        <a:p>
          <a:pPr rtl="0"/>
          <a:r>
            <a:rPr lang="en-US" b="0"/>
            <a:t>Reconciling of data elements from the CCD </a:t>
          </a:r>
          <a:r>
            <a:rPr lang="en-US" b="0">
              <a:latin typeface="Arial"/>
            </a:rPr>
            <a:t>or FHIR resource with</a:t>
          </a:r>
          <a:r>
            <a:rPr lang="en-US" b="0"/>
            <a:t> the primary data source. </a:t>
          </a:r>
          <a:endParaRPr lang="en-US"/>
        </a:p>
      </dgm:t>
    </dgm:pt>
    <dgm:pt modelId="{A56E645C-4040-4BCE-A6EA-B8D3753F86C1}" type="parTrans" cxnId="{54E822FC-11A5-4FE9-90B1-A466F0764B1A}">
      <dgm:prSet/>
      <dgm:spPr/>
      <dgm:t>
        <a:bodyPr/>
        <a:lstStyle/>
        <a:p>
          <a:endParaRPr lang="en-US"/>
        </a:p>
      </dgm:t>
    </dgm:pt>
    <dgm:pt modelId="{6C8480B2-A042-4BD3-8934-2E8676E033BF}" type="sibTrans" cxnId="{54E822FC-11A5-4FE9-90B1-A466F0764B1A}">
      <dgm:prSet/>
      <dgm:spPr/>
      <dgm:t>
        <a:bodyPr/>
        <a:lstStyle/>
        <a:p>
          <a:endParaRPr lang="en-US"/>
        </a:p>
      </dgm:t>
    </dgm:pt>
    <dgm:pt modelId="{7ACCB74B-A7EA-41FA-9928-B3758C65AB07}">
      <dgm:prSet/>
      <dgm:spPr/>
      <dgm:t>
        <a:bodyPr/>
        <a:lstStyle/>
        <a:p>
          <a:r>
            <a:rPr lang="en-US" b="0"/>
            <a:t>Ex: electronic health records would be considered a primary data source. </a:t>
          </a:r>
          <a:endParaRPr lang="en-US"/>
        </a:p>
      </dgm:t>
    </dgm:pt>
    <dgm:pt modelId="{1D2DF5BE-C8F9-4BF1-A637-0555C2B14868}" type="parTrans" cxnId="{56EE0D1D-3D1D-406B-9EB2-FE963B48AFE6}">
      <dgm:prSet/>
      <dgm:spPr/>
      <dgm:t>
        <a:bodyPr/>
        <a:lstStyle/>
        <a:p>
          <a:endParaRPr lang="en-US"/>
        </a:p>
      </dgm:t>
    </dgm:pt>
    <dgm:pt modelId="{B59521EF-F950-464E-8B94-20D01BB1D06C}" type="sibTrans" cxnId="{56EE0D1D-3D1D-406B-9EB2-FE963B48AFE6}">
      <dgm:prSet/>
      <dgm:spPr/>
      <dgm:t>
        <a:bodyPr/>
        <a:lstStyle/>
        <a:p>
          <a:endParaRPr lang="en-US"/>
        </a:p>
      </dgm:t>
    </dgm:pt>
    <dgm:pt modelId="{253FDBF4-4237-46D3-9B40-F75C46A2FC58}" type="pres">
      <dgm:prSet presAssocID="{BCCF6DA3-F52D-4787-B04C-A9B5AD5F1DC1}" presName="root" presStyleCnt="0">
        <dgm:presLayoutVars>
          <dgm:dir/>
          <dgm:resizeHandles val="exact"/>
        </dgm:presLayoutVars>
      </dgm:prSet>
      <dgm:spPr/>
    </dgm:pt>
    <dgm:pt modelId="{944411E1-0A7F-4A77-9D48-40834C3649C4}" type="pres">
      <dgm:prSet presAssocID="{F0EBAA74-568F-4FEF-BE93-524A894A1F12}" presName="compNode" presStyleCnt="0"/>
      <dgm:spPr/>
    </dgm:pt>
    <dgm:pt modelId="{2FE6DEA8-7B27-4740-B00D-3F103C566804}" type="pres">
      <dgm:prSet presAssocID="{F0EBAA74-568F-4FEF-BE93-524A894A1F1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BC56E5D6-258B-40F7-9E70-0026C7A63AD8}" type="pres">
      <dgm:prSet presAssocID="{F0EBAA74-568F-4FEF-BE93-524A894A1F12}" presName="spaceRect" presStyleCnt="0"/>
      <dgm:spPr/>
    </dgm:pt>
    <dgm:pt modelId="{2766FC4F-FE73-4E97-ACCB-2EDCBA3AE06B}" type="pres">
      <dgm:prSet presAssocID="{F0EBAA74-568F-4FEF-BE93-524A894A1F12}" presName="textRect" presStyleLbl="revTx" presStyleIdx="0" presStyleCnt="2">
        <dgm:presLayoutVars>
          <dgm:chMax val="1"/>
          <dgm:chPref val="1"/>
        </dgm:presLayoutVars>
      </dgm:prSet>
      <dgm:spPr/>
    </dgm:pt>
    <dgm:pt modelId="{B090819B-0101-40CD-9268-E8D765ACAED9}" type="pres">
      <dgm:prSet presAssocID="{6C8480B2-A042-4BD3-8934-2E8676E033BF}" presName="sibTrans" presStyleCnt="0"/>
      <dgm:spPr/>
    </dgm:pt>
    <dgm:pt modelId="{DE022D8B-19C5-4B7C-90F4-CFD55E19E505}" type="pres">
      <dgm:prSet presAssocID="{7ACCB74B-A7EA-41FA-9928-B3758C65AB07}" presName="compNode" presStyleCnt="0"/>
      <dgm:spPr/>
    </dgm:pt>
    <dgm:pt modelId="{D9FE5696-8CF3-45B1-8442-BE51CDDA24F5}" type="pres">
      <dgm:prSet presAssocID="{7ACCB74B-A7EA-41FA-9928-B3758C65AB0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54F4C84A-7A0D-441B-90B3-38D60EA8E93E}" type="pres">
      <dgm:prSet presAssocID="{7ACCB74B-A7EA-41FA-9928-B3758C65AB07}" presName="spaceRect" presStyleCnt="0"/>
      <dgm:spPr/>
    </dgm:pt>
    <dgm:pt modelId="{50989412-B1D8-4488-9029-79DF9877B0F4}" type="pres">
      <dgm:prSet presAssocID="{7ACCB74B-A7EA-41FA-9928-B3758C65AB07}" presName="textRect" presStyleLbl="revTx" presStyleIdx="1" presStyleCnt="2">
        <dgm:presLayoutVars>
          <dgm:chMax val="1"/>
          <dgm:chPref val="1"/>
        </dgm:presLayoutVars>
      </dgm:prSet>
      <dgm:spPr/>
    </dgm:pt>
  </dgm:ptLst>
  <dgm:cxnLst>
    <dgm:cxn modelId="{A6120408-8F45-4A14-8F13-ABCFEB1B20C0}" type="presOf" srcId="{F0EBAA74-568F-4FEF-BE93-524A894A1F12}" destId="{2766FC4F-FE73-4E97-ACCB-2EDCBA3AE06B}" srcOrd="0" destOrd="0" presId="urn:microsoft.com/office/officeart/2018/2/layout/IconLabelList"/>
    <dgm:cxn modelId="{56EE0D1D-3D1D-406B-9EB2-FE963B48AFE6}" srcId="{BCCF6DA3-F52D-4787-B04C-A9B5AD5F1DC1}" destId="{7ACCB74B-A7EA-41FA-9928-B3758C65AB07}" srcOrd="1" destOrd="0" parTransId="{1D2DF5BE-C8F9-4BF1-A637-0555C2B14868}" sibTransId="{B59521EF-F950-464E-8B94-20D01BB1D06C}"/>
    <dgm:cxn modelId="{C4F3232F-D392-40CA-9BF0-519D0C13C5A2}" type="presOf" srcId="{7ACCB74B-A7EA-41FA-9928-B3758C65AB07}" destId="{50989412-B1D8-4488-9029-79DF9877B0F4}" srcOrd="0" destOrd="0" presId="urn:microsoft.com/office/officeart/2018/2/layout/IconLabelList"/>
    <dgm:cxn modelId="{4956075C-81BE-46F8-B95B-C9FE5721DF22}" type="presOf" srcId="{BCCF6DA3-F52D-4787-B04C-A9B5AD5F1DC1}" destId="{253FDBF4-4237-46D3-9B40-F75C46A2FC58}" srcOrd="0" destOrd="0" presId="urn:microsoft.com/office/officeart/2018/2/layout/IconLabelList"/>
    <dgm:cxn modelId="{54E822FC-11A5-4FE9-90B1-A466F0764B1A}" srcId="{BCCF6DA3-F52D-4787-B04C-A9B5AD5F1DC1}" destId="{F0EBAA74-568F-4FEF-BE93-524A894A1F12}" srcOrd="0" destOrd="0" parTransId="{A56E645C-4040-4BCE-A6EA-B8D3753F86C1}" sibTransId="{6C8480B2-A042-4BD3-8934-2E8676E033BF}"/>
    <dgm:cxn modelId="{8B37CAC4-A41F-4E95-91D1-91FDEC42165B}" type="presParOf" srcId="{253FDBF4-4237-46D3-9B40-F75C46A2FC58}" destId="{944411E1-0A7F-4A77-9D48-40834C3649C4}" srcOrd="0" destOrd="0" presId="urn:microsoft.com/office/officeart/2018/2/layout/IconLabelList"/>
    <dgm:cxn modelId="{E1A59123-C39E-4E78-8FC2-2FA048E7BD32}" type="presParOf" srcId="{944411E1-0A7F-4A77-9D48-40834C3649C4}" destId="{2FE6DEA8-7B27-4740-B00D-3F103C566804}" srcOrd="0" destOrd="0" presId="urn:microsoft.com/office/officeart/2018/2/layout/IconLabelList"/>
    <dgm:cxn modelId="{7898D869-8F8C-430F-AC69-313F1D1931EC}" type="presParOf" srcId="{944411E1-0A7F-4A77-9D48-40834C3649C4}" destId="{BC56E5D6-258B-40F7-9E70-0026C7A63AD8}" srcOrd="1" destOrd="0" presId="urn:microsoft.com/office/officeart/2018/2/layout/IconLabelList"/>
    <dgm:cxn modelId="{65042FD3-8A10-4140-9F2D-69FAA3EC902D}" type="presParOf" srcId="{944411E1-0A7F-4A77-9D48-40834C3649C4}" destId="{2766FC4F-FE73-4E97-ACCB-2EDCBA3AE06B}" srcOrd="2" destOrd="0" presId="urn:microsoft.com/office/officeart/2018/2/layout/IconLabelList"/>
    <dgm:cxn modelId="{40535A05-EE68-482F-8F31-43B68098795D}" type="presParOf" srcId="{253FDBF4-4237-46D3-9B40-F75C46A2FC58}" destId="{B090819B-0101-40CD-9268-E8D765ACAED9}" srcOrd="1" destOrd="0" presId="urn:microsoft.com/office/officeart/2018/2/layout/IconLabelList"/>
    <dgm:cxn modelId="{CC7845D0-2207-41D5-A9CA-D82434804891}" type="presParOf" srcId="{253FDBF4-4237-46D3-9B40-F75C46A2FC58}" destId="{DE022D8B-19C5-4B7C-90F4-CFD55E19E505}" srcOrd="2" destOrd="0" presId="urn:microsoft.com/office/officeart/2018/2/layout/IconLabelList"/>
    <dgm:cxn modelId="{B3D9F4D6-291A-4D0A-BB13-18FC254EDF5A}" type="presParOf" srcId="{DE022D8B-19C5-4B7C-90F4-CFD55E19E505}" destId="{D9FE5696-8CF3-45B1-8442-BE51CDDA24F5}" srcOrd="0" destOrd="0" presId="urn:microsoft.com/office/officeart/2018/2/layout/IconLabelList"/>
    <dgm:cxn modelId="{F1BE9C6A-4EAB-4871-A405-FCB11395E480}" type="presParOf" srcId="{DE022D8B-19C5-4B7C-90F4-CFD55E19E505}" destId="{54F4C84A-7A0D-441B-90B3-38D60EA8E93E}" srcOrd="1" destOrd="0" presId="urn:microsoft.com/office/officeart/2018/2/layout/IconLabelList"/>
    <dgm:cxn modelId="{04551EBE-0D7F-415C-BEB9-B2D26D3A6769}" type="presParOf" srcId="{DE022D8B-19C5-4B7C-90F4-CFD55E19E505}" destId="{50989412-B1D8-4488-9029-79DF9877B0F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9056D-59A9-4EEF-BC1A-27D886FA522C}" type="doc">
      <dgm:prSet loTypeId="urn:microsoft.com/office/officeart/2005/8/layout/chevron1" loCatId="process" qsTypeId="urn:microsoft.com/office/officeart/2005/8/quickstyle/simple1" qsCatId="simple" csTypeId="urn:microsoft.com/office/officeart/2005/8/colors/accent1_2" csCatId="accent1" phldr="1"/>
      <dgm:spPr/>
    </dgm:pt>
    <dgm:pt modelId="{AF463ACE-BACB-4866-A889-5C9F8707824D}">
      <dgm:prSet phldr="0"/>
      <dgm:spPr>
        <a:solidFill>
          <a:schemeClr val="tx2"/>
        </a:solidFill>
      </dgm:spPr>
      <dgm:t>
        <a:bodyPr/>
        <a:lstStyle/>
        <a:p>
          <a:pPr rtl="0"/>
          <a:r>
            <a:rPr lang="en-US">
              <a:solidFill>
                <a:schemeClr val="bg1"/>
              </a:solidFill>
              <a:latin typeface="Calibri"/>
              <a:cs typeface="Calibri"/>
            </a:rPr>
            <a:t> Onboarding</a:t>
          </a:r>
        </a:p>
      </dgm:t>
    </dgm:pt>
    <dgm:pt modelId="{FB544FAF-C32E-4ADA-A7EA-D7C948D685BE}" type="parTrans" cxnId="{223B7280-9E66-4A40-8CEC-57A0C5B5E7D8}">
      <dgm:prSet/>
      <dgm:spPr/>
      <dgm:t>
        <a:bodyPr/>
        <a:lstStyle/>
        <a:p>
          <a:endParaRPr lang="en-US"/>
        </a:p>
      </dgm:t>
    </dgm:pt>
    <dgm:pt modelId="{106BC707-DDB8-4BAA-B4A1-CF72F16A8D95}" type="sibTrans" cxnId="{223B7280-9E66-4A40-8CEC-57A0C5B5E7D8}">
      <dgm:prSet/>
      <dgm:spPr/>
      <dgm:t>
        <a:bodyPr/>
        <a:lstStyle/>
        <a:p>
          <a:endParaRPr lang="en-US"/>
        </a:p>
      </dgm:t>
    </dgm:pt>
    <dgm:pt modelId="{88DCC76A-7021-4E70-B60A-AC25A756B7F6}">
      <dgm:prSet phldr="0"/>
      <dgm:spPr>
        <a:solidFill>
          <a:schemeClr val="tx2">
            <a:lumMod val="40000"/>
            <a:lumOff val="60000"/>
          </a:schemeClr>
        </a:solidFill>
      </dgm:spPr>
      <dgm:t>
        <a:bodyPr/>
        <a:lstStyle/>
        <a:p>
          <a:pPr rtl="0"/>
          <a:r>
            <a:rPr lang="en-US">
              <a:solidFill>
                <a:schemeClr val="bg1"/>
              </a:solidFill>
              <a:latin typeface="Calibri"/>
              <a:cs typeface="Calibri"/>
            </a:rPr>
            <a:t> Data Repository</a:t>
          </a:r>
        </a:p>
      </dgm:t>
    </dgm:pt>
    <dgm:pt modelId="{6E98761A-56D0-4D9B-8331-C7450283CBDB}" type="parTrans" cxnId="{A10788B8-5BF5-45D3-AB6F-4D8E3F5FE672}">
      <dgm:prSet/>
      <dgm:spPr/>
      <dgm:t>
        <a:bodyPr/>
        <a:lstStyle/>
        <a:p>
          <a:endParaRPr lang="en-US"/>
        </a:p>
      </dgm:t>
    </dgm:pt>
    <dgm:pt modelId="{11B932BB-E8E9-426B-B392-FB592BCF9C17}" type="sibTrans" cxnId="{A10788B8-5BF5-45D3-AB6F-4D8E3F5FE672}">
      <dgm:prSet/>
      <dgm:spPr/>
      <dgm:t>
        <a:bodyPr/>
        <a:lstStyle/>
        <a:p>
          <a:endParaRPr lang="en-US"/>
        </a:p>
      </dgm:t>
    </dgm:pt>
    <dgm:pt modelId="{14CD5FFB-36ED-4242-A1FC-04020032405C}">
      <dgm:prSet phldr="0"/>
      <dgm:spPr/>
      <dgm:t>
        <a:bodyPr/>
        <a:lstStyle/>
        <a:p>
          <a:pPr rtl="0"/>
          <a:r>
            <a:rPr lang="en-US">
              <a:solidFill>
                <a:schemeClr val="bg1"/>
              </a:solidFill>
              <a:latin typeface="Calibri"/>
              <a:cs typeface="Calibri"/>
            </a:rPr>
            <a:t> Data Capture</a:t>
          </a:r>
        </a:p>
      </dgm:t>
    </dgm:pt>
    <dgm:pt modelId="{A7C22CD6-57F0-4C97-9F14-27A415B808EB}" type="parTrans" cxnId="{C95FA038-53B5-44C7-8DF5-F0AC52E1343C}">
      <dgm:prSet/>
      <dgm:spPr/>
      <dgm:t>
        <a:bodyPr/>
        <a:lstStyle/>
        <a:p>
          <a:endParaRPr lang="en-US"/>
        </a:p>
      </dgm:t>
    </dgm:pt>
    <dgm:pt modelId="{FFD368E4-9B37-4401-A4B6-80FD2A5AAE2A}" type="sibTrans" cxnId="{C95FA038-53B5-44C7-8DF5-F0AC52E1343C}">
      <dgm:prSet/>
      <dgm:spPr/>
      <dgm:t>
        <a:bodyPr/>
        <a:lstStyle/>
        <a:p>
          <a:endParaRPr lang="en-US"/>
        </a:p>
      </dgm:t>
    </dgm:pt>
    <dgm:pt modelId="{4415BC81-94DD-4FEC-8508-552697DF28BA}">
      <dgm:prSet phldr="0"/>
      <dgm:spPr/>
      <dgm:t>
        <a:bodyPr/>
        <a:lstStyle/>
        <a:p>
          <a:pPr rtl="0"/>
          <a:r>
            <a:rPr lang="en-US">
              <a:solidFill>
                <a:schemeClr val="bg1"/>
              </a:solidFill>
              <a:latin typeface="Calibri"/>
              <a:cs typeface="Calibri"/>
            </a:rPr>
            <a:t> Data Transformations</a:t>
          </a:r>
        </a:p>
      </dgm:t>
    </dgm:pt>
    <dgm:pt modelId="{D193876D-8DA2-46E7-9FC3-279A9C8F6158}" type="parTrans" cxnId="{F26F6B47-8ACA-48CE-A647-C809E94B87B3}">
      <dgm:prSet/>
      <dgm:spPr/>
      <dgm:t>
        <a:bodyPr/>
        <a:lstStyle/>
        <a:p>
          <a:endParaRPr lang="en-US"/>
        </a:p>
      </dgm:t>
    </dgm:pt>
    <dgm:pt modelId="{CB477278-C276-4503-827B-3A4978FAF895}" type="sibTrans" cxnId="{F26F6B47-8ACA-48CE-A647-C809E94B87B3}">
      <dgm:prSet/>
      <dgm:spPr/>
      <dgm:t>
        <a:bodyPr/>
        <a:lstStyle/>
        <a:p>
          <a:endParaRPr lang="en-US"/>
        </a:p>
      </dgm:t>
    </dgm:pt>
    <dgm:pt modelId="{5DE25FFB-84D9-49A7-875B-B3E55779DFCA}">
      <dgm:prSet phldr="0"/>
      <dgm:spPr/>
      <dgm:t>
        <a:bodyPr/>
        <a:lstStyle/>
        <a:p>
          <a:pPr rtl="0"/>
          <a:r>
            <a:rPr lang="en-US">
              <a:solidFill>
                <a:schemeClr val="bg1"/>
              </a:solidFill>
              <a:latin typeface="Calibri"/>
              <a:cs typeface="Calibri"/>
            </a:rPr>
            <a:t> Data Quality</a:t>
          </a:r>
        </a:p>
      </dgm:t>
    </dgm:pt>
    <dgm:pt modelId="{E2CB572B-AF75-43E9-A2CD-C4F53854083A}" type="parTrans" cxnId="{4DD46DE3-BC11-4425-A480-F78FA4638FC8}">
      <dgm:prSet/>
      <dgm:spPr/>
      <dgm:t>
        <a:bodyPr/>
        <a:lstStyle/>
        <a:p>
          <a:endParaRPr lang="en-US"/>
        </a:p>
      </dgm:t>
    </dgm:pt>
    <dgm:pt modelId="{C7CBD0C1-D3BB-4900-95C0-FB7AF494BC9A}" type="sibTrans" cxnId="{4DD46DE3-BC11-4425-A480-F78FA4638FC8}">
      <dgm:prSet/>
      <dgm:spPr/>
      <dgm:t>
        <a:bodyPr/>
        <a:lstStyle/>
        <a:p>
          <a:endParaRPr lang="en-US"/>
        </a:p>
      </dgm:t>
    </dgm:pt>
    <dgm:pt modelId="{FAC8975F-9481-40AF-8B08-7574A44CADB8}">
      <dgm:prSet phldr="0"/>
      <dgm:spPr/>
      <dgm:t>
        <a:bodyPr/>
        <a:lstStyle/>
        <a:p>
          <a:pPr rtl="0"/>
          <a:r>
            <a:rPr lang="en-US">
              <a:solidFill>
                <a:schemeClr val="bg1"/>
              </a:solidFill>
              <a:latin typeface="Calibri"/>
              <a:cs typeface="Calibri"/>
            </a:rPr>
            <a:t> Data Export</a:t>
          </a:r>
        </a:p>
      </dgm:t>
    </dgm:pt>
    <dgm:pt modelId="{2838F215-DA01-429A-BB3A-3CF26831E7B4}" type="parTrans" cxnId="{79C153B6-0F47-43D4-9D81-EDA4F9B343E9}">
      <dgm:prSet/>
      <dgm:spPr/>
      <dgm:t>
        <a:bodyPr/>
        <a:lstStyle/>
        <a:p>
          <a:endParaRPr lang="en-US"/>
        </a:p>
      </dgm:t>
    </dgm:pt>
    <dgm:pt modelId="{BA03A158-DFC0-48B4-8DB4-75E1A6E26A30}" type="sibTrans" cxnId="{79C153B6-0F47-43D4-9D81-EDA4F9B343E9}">
      <dgm:prSet/>
      <dgm:spPr/>
      <dgm:t>
        <a:bodyPr/>
        <a:lstStyle/>
        <a:p>
          <a:endParaRPr lang="en-US"/>
        </a:p>
      </dgm:t>
    </dgm:pt>
    <dgm:pt modelId="{97441ED7-762F-4F6A-A6CA-CF5DAB836874}">
      <dgm:prSet phldr="0"/>
      <dgm:spPr/>
      <dgm:t>
        <a:bodyPr/>
        <a:lstStyle/>
        <a:p>
          <a:pPr rtl="0"/>
          <a:r>
            <a:rPr lang="en-US">
              <a:solidFill>
                <a:schemeClr val="bg1"/>
              </a:solidFill>
              <a:latin typeface="Calibri"/>
              <a:cs typeface="Calibri"/>
            </a:rPr>
            <a:t> Changes &amp; Migrations</a:t>
          </a:r>
        </a:p>
      </dgm:t>
    </dgm:pt>
    <dgm:pt modelId="{63D32AC6-39A8-4F81-BE21-3D48F6646135}" type="parTrans" cxnId="{1A489F25-D561-4EA1-B55A-596825BBB1BE}">
      <dgm:prSet/>
      <dgm:spPr/>
      <dgm:t>
        <a:bodyPr/>
        <a:lstStyle/>
        <a:p>
          <a:endParaRPr lang="en-US"/>
        </a:p>
      </dgm:t>
    </dgm:pt>
    <dgm:pt modelId="{B1D45B1E-BEF6-4205-8024-65927436242B}" type="sibTrans" cxnId="{1A489F25-D561-4EA1-B55A-596825BBB1BE}">
      <dgm:prSet/>
      <dgm:spPr/>
      <dgm:t>
        <a:bodyPr/>
        <a:lstStyle/>
        <a:p>
          <a:endParaRPr lang="en-US"/>
        </a:p>
      </dgm:t>
    </dgm:pt>
    <dgm:pt modelId="{2507A85D-B012-4E6B-842A-BB1609E51676}">
      <dgm:prSet phldr="0"/>
      <dgm:spPr/>
      <dgm:t>
        <a:bodyPr/>
        <a:lstStyle/>
        <a:p>
          <a:pPr rtl="0"/>
          <a:r>
            <a:rPr lang="en-US">
              <a:solidFill>
                <a:schemeClr val="bg1"/>
              </a:solidFill>
              <a:latin typeface="Calibri"/>
              <a:cs typeface="Calibri"/>
            </a:rPr>
            <a:t> Data Partner Requirements</a:t>
          </a:r>
        </a:p>
      </dgm:t>
    </dgm:pt>
    <dgm:pt modelId="{09A5B226-EC6C-4BFF-A782-184C48903D87}" type="parTrans" cxnId="{0E848208-0901-4E1F-8962-7ED7F1E00530}">
      <dgm:prSet/>
      <dgm:spPr/>
      <dgm:t>
        <a:bodyPr/>
        <a:lstStyle/>
        <a:p>
          <a:endParaRPr lang="en-US"/>
        </a:p>
      </dgm:t>
    </dgm:pt>
    <dgm:pt modelId="{48DF22AF-0D11-4A05-8BC1-FED4768E9C95}" type="sibTrans" cxnId="{0E848208-0901-4E1F-8962-7ED7F1E00530}">
      <dgm:prSet/>
      <dgm:spPr/>
      <dgm:t>
        <a:bodyPr/>
        <a:lstStyle/>
        <a:p>
          <a:endParaRPr lang="en-US"/>
        </a:p>
      </dgm:t>
    </dgm:pt>
    <dgm:pt modelId="{C6ACA4DA-CE23-41C0-995E-D050D1DE8736}">
      <dgm:prSet phldr="0"/>
      <dgm:spPr/>
      <dgm:t>
        <a:bodyPr/>
        <a:lstStyle/>
        <a:p>
          <a:pPr rtl="0"/>
          <a:r>
            <a:rPr lang="en-US">
              <a:solidFill>
                <a:schemeClr val="bg1"/>
              </a:solidFill>
              <a:latin typeface="Calibri"/>
              <a:cs typeface="Calibri"/>
            </a:rPr>
            <a:t> Provider Portal</a:t>
          </a:r>
        </a:p>
      </dgm:t>
    </dgm:pt>
    <dgm:pt modelId="{A09B2A7D-7FA0-476C-954E-DD66AB919CE0}" type="parTrans" cxnId="{2D8D8C90-B743-408A-84D3-3862F46E9C33}">
      <dgm:prSet/>
      <dgm:spPr/>
      <dgm:t>
        <a:bodyPr/>
        <a:lstStyle/>
        <a:p>
          <a:endParaRPr lang="en-US"/>
        </a:p>
      </dgm:t>
    </dgm:pt>
    <dgm:pt modelId="{8A16CA62-06E7-4D88-B74A-2858FD9D19D7}" type="sibTrans" cxnId="{2D8D8C90-B743-408A-84D3-3862F46E9C33}">
      <dgm:prSet/>
      <dgm:spPr/>
      <dgm:t>
        <a:bodyPr/>
        <a:lstStyle/>
        <a:p>
          <a:endParaRPr lang="en-US"/>
        </a:p>
      </dgm:t>
    </dgm:pt>
    <dgm:pt modelId="{18E4C051-02F7-460B-AC77-B6A9D48F9BF4}" type="pres">
      <dgm:prSet presAssocID="{EAD9056D-59A9-4EEF-BC1A-27D886FA522C}" presName="Name0" presStyleCnt="0">
        <dgm:presLayoutVars>
          <dgm:dir/>
          <dgm:animLvl val="lvl"/>
          <dgm:resizeHandles val="exact"/>
        </dgm:presLayoutVars>
      </dgm:prSet>
      <dgm:spPr/>
    </dgm:pt>
    <dgm:pt modelId="{D13FE09B-D5A0-4425-A139-D1D057CF1389}" type="pres">
      <dgm:prSet presAssocID="{AF463ACE-BACB-4866-A889-5C9F8707824D}" presName="parTxOnly" presStyleLbl="node1" presStyleIdx="0" presStyleCnt="9">
        <dgm:presLayoutVars>
          <dgm:chMax val="0"/>
          <dgm:chPref val="0"/>
          <dgm:bulletEnabled val="1"/>
        </dgm:presLayoutVars>
      </dgm:prSet>
      <dgm:spPr/>
    </dgm:pt>
    <dgm:pt modelId="{09A0FCB7-46B1-4EF8-BCA5-7EA64D0CD85F}" type="pres">
      <dgm:prSet presAssocID="{106BC707-DDB8-4BAA-B4A1-CF72F16A8D95}" presName="parTxOnlySpace" presStyleCnt="0"/>
      <dgm:spPr/>
    </dgm:pt>
    <dgm:pt modelId="{B78A1853-1D25-4484-A5B3-98519EB8251C}" type="pres">
      <dgm:prSet presAssocID="{88DCC76A-7021-4E70-B60A-AC25A756B7F6}" presName="parTxOnly" presStyleLbl="node1" presStyleIdx="1" presStyleCnt="9">
        <dgm:presLayoutVars>
          <dgm:chMax val="0"/>
          <dgm:chPref val="0"/>
          <dgm:bulletEnabled val="1"/>
        </dgm:presLayoutVars>
      </dgm:prSet>
      <dgm:spPr/>
    </dgm:pt>
    <dgm:pt modelId="{563A4A16-D079-457F-874C-81A52B1583D4}" type="pres">
      <dgm:prSet presAssocID="{11B932BB-E8E9-426B-B392-FB592BCF9C17}" presName="parTxOnlySpace" presStyleCnt="0"/>
      <dgm:spPr/>
    </dgm:pt>
    <dgm:pt modelId="{1EAE9EED-86CC-4586-AA7C-7D1346C87E70}" type="pres">
      <dgm:prSet presAssocID="{14CD5FFB-36ED-4242-A1FC-04020032405C}" presName="parTxOnly" presStyleLbl="node1" presStyleIdx="2" presStyleCnt="9">
        <dgm:presLayoutVars>
          <dgm:chMax val="0"/>
          <dgm:chPref val="0"/>
          <dgm:bulletEnabled val="1"/>
        </dgm:presLayoutVars>
      </dgm:prSet>
      <dgm:spPr/>
    </dgm:pt>
    <dgm:pt modelId="{A98D1F26-E49B-4AB2-B807-D6D3A84DAAE8}" type="pres">
      <dgm:prSet presAssocID="{FFD368E4-9B37-4401-A4B6-80FD2A5AAE2A}" presName="parTxOnlySpace" presStyleCnt="0"/>
      <dgm:spPr/>
    </dgm:pt>
    <dgm:pt modelId="{B682617B-178D-4B63-A6DF-5D5F93483398}" type="pres">
      <dgm:prSet presAssocID="{4415BC81-94DD-4FEC-8508-552697DF28BA}" presName="parTxOnly" presStyleLbl="node1" presStyleIdx="3" presStyleCnt="9">
        <dgm:presLayoutVars>
          <dgm:chMax val="0"/>
          <dgm:chPref val="0"/>
          <dgm:bulletEnabled val="1"/>
        </dgm:presLayoutVars>
      </dgm:prSet>
      <dgm:spPr/>
    </dgm:pt>
    <dgm:pt modelId="{DB8B4077-BF19-45E3-9D96-F7CBA8450E70}" type="pres">
      <dgm:prSet presAssocID="{CB477278-C276-4503-827B-3A4978FAF895}" presName="parTxOnlySpace" presStyleCnt="0"/>
      <dgm:spPr/>
    </dgm:pt>
    <dgm:pt modelId="{E2CF40ED-2540-45C3-BF77-1F738E088F3F}" type="pres">
      <dgm:prSet presAssocID="{5DE25FFB-84D9-49A7-875B-B3E55779DFCA}" presName="parTxOnly" presStyleLbl="node1" presStyleIdx="4" presStyleCnt="9">
        <dgm:presLayoutVars>
          <dgm:chMax val="0"/>
          <dgm:chPref val="0"/>
          <dgm:bulletEnabled val="1"/>
        </dgm:presLayoutVars>
      </dgm:prSet>
      <dgm:spPr/>
    </dgm:pt>
    <dgm:pt modelId="{5B433A4C-AEEC-4E88-8C21-27A6A9B6013B}" type="pres">
      <dgm:prSet presAssocID="{C7CBD0C1-D3BB-4900-95C0-FB7AF494BC9A}" presName="parTxOnlySpace" presStyleCnt="0"/>
      <dgm:spPr/>
    </dgm:pt>
    <dgm:pt modelId="{C0774CBD-FE59-4492-A4C3-602A8BD419A7}" type="pres">
      <dgm:prSet presAssocID="{FAC8975F-9481-40AF-8B08-7574A44CADB8}" presName="parTxOnly" presStyleLbl="node1" presStyleIdx="5" presStyleCnt="9">
        <dgm:presLayoutVars>
          <dgm:chMax val="0"/>
          <dgm:chPref val="0"/>
          <dgm:bulletEnabled val="1"/>
        </dgm:presLayoutVars>
      </dgm:prSet>
      <dgm:spPr/>
    </dgm:pt>
    <dgm:pt modelId="{240567B2-E72A-468F-AEAE-742415947B0A}" type="pres">
      <dgm:prSet presAssocID="{BA03A158-DFC0-48B4-8DB4-75E1A6E26A30}" presName="parTxOnlySpace" presStyleCnt="0"/>
      <dgm:spPr/>
    </dgm:pt>
    <dgm:pt modelId="{9E2F3F5A-B880-46F3-847B-E0359879CB5B}" type="pres">
      <dgm:prSet presAssocID="{97441ED7-762F-4F6A-A6CA-CF5DAB836874}" presName="parTxOnly" presStyleLbl="node1" presStyleIdx="6" presStyleCnt="9">
        <dgm:presLayoutVars>
          <dgm:chMax val="0"/>
          <dgm:chPref val="0"/>
          <dgm:bulletEnabled val="1"/>
        </dgm:presLayoutVars>
      </dgm:prSet>
      <dgm:spPr/>
    </dgm:pt>
    <dgm:pt modelId="{D6714C7B-11F5-4561-AA99-8DFC01B3ABC8}" type="pres">
      <dgm:prSet presAssocID="{B1D45B1E-BEF6-4205-8024-65927436242B}" presName="parTxOnlySpace" presStyleCnt="0"/>
      <dgm:spPr/>
    </dgm:pt>
    <dgm:pt modelId="{8FA7416A-1C7B-4598-91AE-38B4F0B65B2F}" type="pres">
      <dgm:prSet presAssocID="{2507A85D-B012-4E6B-842A-BB1609E51676}" presName="parTxOnly" presStyleLbl="node1" presStyleIdx="7" presStyleCnt="9">
        <dgm:presLayoutVars>
          <dgm:chMax val="0"/>
          <dgm:chPref val="0"/>
          <dgm:bulletEnabled val="1"/>
        </dgm:presLayoutVars>
      </dgm:prSet>
      <dgm:spPr/>
    </dgm:pt>
    <dgm:pt modelId="{2AC1C415-2E73-4A99-BF79-C431DBBB298C}" type="pres">
      <dgm:prSet presAssocID="{48DF22AF-0D11-4A05-8BC1-FED4768E9C95}" presName="parTxOnlySpace" presStyleCnt="0"/>
      <dgm:spPr/>
    </dgm:pt>
    <dgm:pt modelId="{82FF9D7E-7FD7-4D3A-8F56-BAB0283E1DA6}" type="pres">
      <dgm:prSet presAssocID="{C6ACA4DA-CE23-41C0-995E-D050D1DE8736}" presName="parTxOnly" presStyleLbl="node1" presStyleIdx="8" presStyleCnt="9">
        <dgm:presLayoutVars>
          <dgm:chMax val="0"/>
          <dgm:chPref val="0"/>
          <dgm:bulletEnabled val="1"/>
        </dgm:presLayoutVars>
      </dgm:prSet>
      <dgm:spPr/>
    </dgm:pt>
  </dgm:ptLst>
  <dgm:cxnLst>
    <dgm:cxn modelId="{0E848208-0901-4E1F-8962-7ED7F1E00530}" srcId="{EAD9056D-59A9-4EEF-BC1A-27D886FA522C}" destId="{2507A85D-B012-4E6B-842A-BB1609E51676}" srcOrd="7" destOrd="0" parTransId="{09A5B226-EC6C-4BFF-A782-184C48903D87}" sibTransId="{48DF22AF-0D11-4A05-8BC1-FED4768E9C95}"/>
    <dgm:cxn modelId="{B14C6409-C656-4102-B2AE-6BB09A0983C5}" type="presOf" srcId="{4415BC81-94DD-4FEC-8508-552697DF28BA}" destId="{B682617B-178D-4B63-A6DF-5D5F93483398}" srcOrd="0" destOrd="0" presId="urn:microsoft.com/office/officeart/2005/8/layout/chevron1"/>
    <dgm:cxn modelId="{81BE030C-D1B3-4EF1-BACC-40EBFCA14808}" type="presOf" srcId="{2507A85D-B012-4E6B-842A-BB1609E51676}" destId="{8FA7416A-1C7B-4598-91AE-38B4F0B65B2F}" srcOrd="0" destOrd="0" presId="urn:microsoft.com/office/officeart/2005/8/layout/chevron1"/>
    <dgm:cxn modelId="{78DBEC18-5CA3-4EB1-94A2-380D0C9F2642}" type="presOf" srcId="{14CD5FFB-36ED-4242-A1FC-04020032405C}" destId="{1EAE9EED-86CC-4586-AA7C-7D1346C87E70}" srcOrd="0" destOrd="0" presId="urn:microsoft.com/office/officeart/2005/8/layout/chevron1"/>
    <dgm:cxn modelId="{1A489F25-D561-4EA1-B55A-596825BBB1BE}" srcId="{EAD9056D-59A9-4EEF-BC1A-27D886FA522C}" destId="{97441ED7-762F-4F6A-A6CA-CF5DAB836874}" srcOrd="6" destOrd="0" parTransId="{63D32AC6-39A8-4F81-BE21-3D48F6646135}" sibTransId="{B1D45B1E-BEF6-4205-8024-65927436242B}"/>
    <dgm:cxn modelId="{C95FA038-53B5-44C7-8DF5-F0AC52E1343C}" srcId="{EAD9056D-59A9-4EEF-BC1A-27D886FA522C}" destId="{14CD5FFB-36ED-4242-A1FC-04020032405C}" srcOrd="2" destOrd="0" parTransId="{A7C22CD6-57F0-4C97-9F14-27A415B808EB}" sibTransId="{FFD368E4-9B37-4401-A4B6-80FD2A5AAE2A}"/>
    <dgm:cxn modelId="{B4A3C039-A139-4E0F-BF72-BB419ED51FAB}" type="presOf" srcId="{88DCC76A-7021-4E70-B60A-AC25A756B7F6}" destId="{B78A1853-1D25-4484-A5B3-98519EB8251C}" srcOrd="0" destOrd="0" presId="urn:microsoft.com/office/officeart/2005/8/layout/chevron1"/>
    <dgm:cxn modelId="{07331143-F202-401B-B54A-A10B1B25792F}" type="presOf" srcId="{97441ED7-762F-4F6A-A6CA-CF5DAB836874}" destId="{9E2F3F5A-B880-46F3-847B-E0359879CB5B}" srcOrd="0" destOrd="0" presId="urn:microsoft.com/office/officeart/2005/8/layout/chevron1"/>
    <dgm:cxn modelId="{F26F6B47-8ACA-48CE-A647-C809E94B87B3}" srcId="{EAD9056D-59A9-4EEF-BC1A-27D886FA522C}" destId="{4415BC81-94DD-4FEC-8508-552697DF28BA}" srcOrd="3" destOrd="0" parTransId="{D193876D-8DA2-46E7-9FC3-279A9C8F6158}" sibTransId="{CB477278-C276-4503-827B-3A4978FAF895}"/>
    <dgm:cxn modelId="{EB8EB86B-A6E9-4CE4-B6E7-672D1C55E93A}" type="presOf" srcId="{EAD9056D-59A9-4EEF-BC1A-27D886FA522C}" destId="{18E4C051-02F7-460B-AC77-B6A9D48F9BF4}" srcOrd="0" destOrd="0" presId="urn:microsoft.com/office/officeart/2005/8/layout/chevron1"/>
    <dgm:cxn modelId="{406ABE78-4C15-41BF-8770-D3D7A9EBFE98}" type="presOf" srcId="{C6ACA4DA-CE23-41C0-995E-D050D1DE8736}" destId="{82FF9D7E-7FD7-4D3A-8F56-BAB0283E1DA6}" srcOrd="0" destOrd="0" presId="urn:microsoft.com/office/officeart/2005/8/layout/chevron1"/>
    <dgm:cxn modelId="{CA764580-7000-4D93-A14C-95DB9381149A}" type="presOf" srcId="{FAC8975F-9481-40AF-8B08-7574A44CADB8}" destId="{C0774CBD-FE59-4492-A4C3-602A8BD419A7}" srcOrd="0" destOrd="0" presId="urn:microsoft.com/office/officeart/2005/8/layout/chevron1"/>
    <dgm:cxn modelId="{223B7280-9E66-4A40-8CEC-57A0C5B5E7D8}" srcId="{EAD9056D-59A9-4EEF-BC1A-27D886FA522C}" destId="{AF463ACE-BACB-4866-A889-5C9F8707824D}" srcOrd="0" destOrd="0" parTransId="{FB544FAF-C32E-4ADA-A7EA-D7C948D685BE}" sibTransId="{106BC707-DDB8-4BAA-B4A1-CF72F16A8D95}"/>
    <dgm:cxn modelId="{2D8D8C90-B743-408A-84D3-3862F46E9C33}" srcId="{EAD9056D-59A9-4EEF-BC1A-27D886FA522C}" destId="{C6ACA4DA-CE23-41C0-995E-D050D1DE8736}" srcOrd="8" destOrd="0" parTransId="{A09B2A7D-7FA0-476C-954E-DD66AB919CE0}" sibTransId="{8A16CA62-06E7-4D88-B74A-2858FD9D19D7}"/>
    <dgm:cxn modelId="{3276459D-97C9-4D5F-B699-A953E5348319}" type="presOf" srcId="{AF463ACE-BACB-4866-A889-5C9F8707824D}" destId="{D13FE09B-D5A0-4425-A139-D1D057CF1389}" srcOrd="0" destOrd="0" presId="urn:microsoft.com/office/officeart/2005/8/layout/chevron1"/>
    <dgm:cxn modelId="{79C153B6-0F47-43D4-9D81-EDA4F9B343E9}" srcId="{EAD9056D-59A9-4EEF-BC1A-27D886FA522C}" destId="{FAC8975F-9481-40AF-8B08-7574A44CADB8}" srcOrd="5" destOrd="0" parTransId="{2838F215-DA01-429A-BB3A-3CF26831E7B4}" sibTransId="{BA03A158-DFC0-48B4-8DB4-75E1A6E26A30}"/>
    <dgm:cxn modelId="{A10788B8-5BF5-45D3-AB6F-4D8E3F5FE672}" srcId="{EAD9056D-59A9-4EEF-BC1A-27D886FA522C}" destId="{88DCC76A-7021-4E70-B60A-AC25A756B7F6}" srcOrd="1" destOrd="0" parTransId="{6E98761A-56D0-4D9B-8331-C7450283CBDB}" sibTransId="{11B932BB-E8E9-426B-B392-FB592BCF9C17}"/>
    <dgm:cxn modelId="{39EA24C3-1614-4568-8634-8B7A7A30A610}" type="presOf" srcId="{5DE25FFB-84D9-49A7-875B-B3E55779DFCA}" destId="{E2CF40ED-2540-45C3-BF77-1F738E088F3F}" srcOrd="0" destOrd="0" presId="urn:microsoft.com/office/officeart/2005/8/layout/chevron1"/>
    <dgm:cxn modelId="{4DD46DE3-BC11-4425-A480-F78FA4638FC8}" srcId="{EAD9056D-59A9-4EEF-BC1A-27D886FA522C}" destId="{5DE25FFB-84D9-49A7-875B-B3E55779DFCA}" srcOrd="4" destOrd="0" parTransId="{E2CB572B-AF75-43E9-A2CD-C4F53854083A}" sibTransId="{C7CBD0C1-D3BB-4900-95C0-FB7AF494BC9A}"/>
    <dgm:cxn modelId="{89089038-08D6-4727-BCEA-D32DE9674A4F}" type="presParOf" srcId="{18E4C051-02F7-460B-AC77-B6A9D48F9BF4}" destId="{D13FE09B-D5A0-4425-A139-D1D057CF1389}" srcOrd="0" destOrd="0" presId="urn:microsoft.com/office/officeart/2005/8/layout/chevron1"/>
    <dgm:cxn modelId="{87F52E2C-78F0-4FAF-9019-1573A552EA5A}" type="presParOf" srcId="{18E4C051-02F7-460B-AC77-B6A9D48F9BF4}" destId="{09A0FCB7-46B1-4EF8-BCA5-7EA64D0CD85F}" srcOrd="1" destOrd="0" presId="urn:microsoft.com/office/officeart/2005/8/layout/chevron1"/>
    <dgm:cxn modelId="{3ADCBC3D-EFDB-460F-BEDF-6E4C91133F13}" type="presParOf" srcId="{18E4C051-02F7-460B-AC77-B6A9D48F9BF4}" destId="{B78A1853-1D25-4484-A5B3-98519EB8251C}" srcOrd="2" destOrd="0" presId="urn:microsoft.com/office/officeart/2005/8/layout/chevron1"/>
    <dgm:cxn modelId="{855058B4-BDB0-44CA-AD20-3AFE1BF9DC73}" type="presParOf" srcId="{18E4C051-02F7-460B-AC77-B6A9D48F9BF4}" destId="{563A4A16-D079-457F-874C-81A52B1583D4}" srcOrd="3" destOrd="0" presId="urn:microsoft.com/office/officeart/2005/8/layout/chevron1"/>
    <dgm:cxn modelId="{19FA4A9F-406F-408F-99B8-55042CA80421}" type="presParOf" srcId="{18E4C051-02F7-460B-AC77-B6A9D48F9BF4}" destId="{1EAE9EED-86CC-4586-AA7C-7D1346C87E70}" srcOrd="4" destOrd="0" presId="urn:microsoft.com/office/officeart/2005/8/layout/chevron1"/>
    <dgm:cxn modelId="{6127C6D7-9CE4-4A54-B514-7711EE4529BA}" type="presParOf" srcId="{18E4C051-02F7-460B-AC77-B6A9D48F9BF4}" destId="{A98D1F26-E49B-4AB2-B807-D6D3A84DAAE8}" srcOrd="5" destOrd="0" presId="urn:microsoft.com/office/officeart/2005/8/layout/chevron1"/>
    <dgm:cxn modelId="{2FBC2B9D-D527-4222-A13E-836BA01F1981}" type="presParOf" srcId="{18E4C051-02F7-460B-AC77-B6A9D48F9BF4}" destId="{B682617B-178D-4B63-A6DF-5D5F93483398}" srcOrd="6" destOrd="0" presId="urn:microsoft.com/office/officeart/2005/8/layout/chevron1"/>
    <dgm:cxn modelId="{21D850E9-0369-4790-96FC-EDB1B7B2F45E}" type="presParOf" srcId="{18E4C051-02F7-460B-AC77-B6A9D48F9BF4}" destId="{DB8B4077-BF19-45E3-9D96-F7CBA8450E70}" srcOrd="7" destOrd="0" presId="urn:microsoft.com/office/officeart/2005/8/layout/chevron1"/>
    <dgm:cxn modelId="{F0E41F3F-D0F3-494F-B74C-73FC9DBB9A6F}" type="presParOf" srcId="{18E4C051-02F7-460B-AC77-B6A9D48F9BF4}" destId="{E2CF40ED-2540-45C3-BF77-1F738E088F3F}" srcOrd="8" destOrd="0" presId="urn:microsoft.com/office/officeart/2005/8/layout/chevron1"/>
    <dgm:cxn modelId="{0EB3F9D0-7917-487C-8067-7B606357E0BD}" type="presParOf" srcId="{18E4C051-02F7-460B-AC77-B6A9D48F9BF4}" destId="{5B433A4C-AEEC-4E88-8C21-27A6A9B6013B}" srcOrd="9" destOrd="0" presId="urn:microsoft.com/office/officeart/2005/8/layout/chevron1"/>
    <dgm:cxn modelId="{FB73F97B-99FD-4EF9-8108-5392E61DF4F1}" type="presParOf" srcId="{18E4C051-02F7-460B-AC77-B6A9D48F9BF4}" destId="{C0774CBD-FE59-4492-A4C3-602A8BD419A7}" srcOrd="10" destOrd="0" presId="urn:microsoft.com/office/officeart/2005/8/layout/chevron1"/>
    <dgm:cxn modelId="{19654E1C-3864-49CF-982D-AA536802E000}" type="presParOf" srcId="{18E4C051-02F7-460B-AC77-B6A9D48F9BF4}" destId="{240567B2-E72A-468F-AEAE-742415947B0A}" srcOrd="11" destOrd="0" presId="urn:microsoft.com/office/officeart/2005/8/layout/chevron1"/>
    <dgm:cxn modelId="{E4E6E5EA-97DB-4307-B82A-AA5AE072C517}" type="presParOf" srcId="{18E4C051-02F7-460B-AC77-B6A9D48F9BF4}" destId="{9E2F3F5A-B880-46F3-847B-E0359879CB5B}" srcOrd="12" destOrd="0" presId="urn:microsoft.com/office/officeart/2005/8/layout/chevron1"/>
    <dgm:cxn modelId="{C2BBF2A4-02D1-4C48-A3A6-3A344EF5E60B}" type="presParOf" srcId="{18E4C051-02F7-460B-AC77-B6A9D48F9BF4}" destId="{D6714C7B-11F5-4561-AA99-8DFC01B3ABC8}" srcOrd="13" destOrd="0" presId="urn:microsoft.com/office/officeart/2005/8/layout/chevron1"/>
    <dgm:cxn modelId="{7F82DEB9-DBD1-4F9E-8616-2AF31514E2FE}" type="presParOf" srcId="{18E4C051-02F7-460B-AC77-B6A9D48F9BF4}" destId="{8FA7416A-1C7B-4598-91AE-38B4F0B65B2F}" srcOrd="14" destOrd="0" presId="urn:microsoft.com/office/officeart/2005/8/layout/chevron1"/>
    <dgm:cxn modelId="{17DD3FC5-B0AA-4073-A814-D4971D0DC541}" type="presParOf" srcId="{18E4C051-02F7-460B-AC77-B6A9D48F9BF4}" destId="{2AC1C415-2E73-4A99-BF79-C431DBBB298C}" srcOrd="15" destOrd="0" presId="urn:microsoft.com/office/officeart/2005/8/layout/chevron1"/>
    <dgm:cxn modelId="{E39AAB78-F0C2-44D0-ABEB-DA17511847D0}" type="presParOf" srcId="{18E4C051-02F7-460B-AC77-B6A9D48F9BF4}" destId="{82FF9D7E-7FD7-4D3A-8F56-BAB0283E1DA6}"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58CE85-4207-432B-860B-A83BBE9C0CC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445B68F-3C40-4990-8448-180EA8792D88}">
      <dgm:prSet/>
      <dgm:spPr/>
      <dgm:t>
        <a:bodyPr/>
        <a:lstStyle/>
        <a:p>
          <a:pPr rtl="0"/>
          <a:r>
            <a:rPr lang="en-US" b="0" baseline="0">
              <a:latin typeface="Arial"/>
            </a:rPr>
            <a:t>3.1Inbound</a:t>
          </a:r>
          <a:r>
            <a:rPr lang="en-US">
              <a:latin typeface="Arial"/>
            </a:rPr>
            <a:t> Data</a:t>
          </a:r>
          <a:endParaRPr lang="en-US"/>
        </a:p>
      </dgm:t>
    </dgm:pt>
    <dgm:pt modelId="{E64FB1D7-98A4-419B-9FEA-5B921676F095}" type="parTrans" cxnId="{B97D1DAD-A299-4523-B093-A16C3D05131A}">
      <dgm:prSet/>
      <dgm:spPr/>
      <dgm:t>
        <a:bodyPr/>
        <a:lstStyle/>
        <a:p>
          <a:endParaRPr lang="en-US"/>
        </a:p>
      </dgm:t>
    </dgm:pt>
    <dgm:pt modelId="{F59AC318-3690-49C7-B07F-8DA2184DBF62}" type="sibTrans" cxnId="{B97D1DAD-A299-4523-B093-A16C3D05131A}">
      <dgm:prSet/>
      <dgm:spPr/>
      <dgm:t>
        <a:bodyPr/>
        <a:lstStyle/>
        <a:p>
          <a:endParaRPr lang="en-US"/>
        </a:p>
      </dgm:t>
    </dgm:pt>
    <dgm:pt modelId="{FCC35A4F-4A45-49C6-AD5C-F87239997E4D}">
      <dgm:prSet phldr="0"/>
      <dgm:spPr/>
      <dgm:t>
        <a:bodyPr/>
        <a:lstStyle/>
        <a:p>
          <a:pPr rtl="0"/>
          <a:r>
            <a:rPr lang="en-US">
              <a:latin typeface="Arial"/>
            </a:rPr>
            <a:t>3.2- Incoming data layout requirements</a:t>
          </a:r>
          <a:endParaRPr lang="en-US"/>
        </a:p>
      </dgm:t>
    </dgm:pt>
    <dgm:pt modelId="{C79F632F-B580-4A17-A031-983FAD0E9666}" type="parTrans" cxnId="{8A05AAE9-2179-42DD-A02F-09D87FAD10AF}">
      <dgm:prSet/>
      <dgm:spPr/>
      <dgm:t>
        <a:bodyPr/>
        <a:lstStyle/>
        <a:p>
          <a:endParaRPr lang="en-US"/>
        </a:p>
      </dgm:t>
    </dgm:pt>
    <dgm:pt modelId="{188C0CDF-C2AC-4EB4-A2AC-24BCF371779A}" type="sibTrans" cxnId="{8A05AAE9-2179-42DD-A02F-09D87FAD10AF}">
      <dgm:prSet/>
      <dgm:spPr/>
      <dgm:t>
        <a:bodyPr/>
        <a:lstStyle/>
        <a:p>
          <a:endParaRPr lang="en-US"/>
        </a:p>
      </dgm:t>
    </dgm:pt>
    <dgm:pt modelId="{0503E259-F0EF-4DCC-906A-F967989FAD6B}">
      <dgm:prSet/>
      <dgm:spPr/>
      <dgm:t>
        <a:bodyPr/>
        <a:lstStyle/>
        <a:p>
          <a:pPr rtl="0"/>
          <a:r>
            <a:rPr lang="en-US" b="0" baseline="0">
              <a:latin typeface="Arial"/>
            </a:rPr>
            <a:t>3.4- How are laboratory codes evaluated?</a:t>
          </a:r>
          <a:endParaRPr lang="en-US"/>
        </a:p>
      </dgm:t>
    </dgm:pt>
    <dgm:pt modelId="{9AA03A3C-1EC3-45B1-A196-B185B13FFDF7}" type="parTrans" cxnId="{7E637AAC-F187-463B-BD70-F09B4F3FF40A}">
      <dgm:prSet/>
      <dgm:spPr/>
      <dgm:t>
        <a:bodyPr/>
        <a:lstStyle/>
        <a:p>
          <a:endParaRPr lang="en-US"/>
        </a:p>
      </dgm:t>
    </dgm:pt>
    <dgm:pt modelId="{4F9EECB0-4171-4979-A767-4C96D96D4509}" type="sibTrans" cxnId="{7E637AAC-F187-463B-BD70-F09B4F3FF40A}">
      <dgm:prSet/>
      <dgm:spPr/>
      <dgm:t>
        <a:bodyPr/>
        <a:lstStyle/>
        <a:p>
          <a:endParaRPr lang="en-US"/>
        </a:p>
      </dgm:t>
    </dgm:pt>
    <dgm:pt modelId="{2810FACB-6669-4106-813F-C93E321BDEBC}">
      <dgm:prSet/>
      <dgm:spPr/>
      <dgm:t>
        <a:bodyPr/>
        <a:lstStyle/>
        <a:p>
          <a:pPr rtl="0"/>
          <a:r>
            <a:rPr lang="en-US" b="0" baseline="0">
              <a:latin typeface="Arial"/>
            </a:rPr>
            <a:t>3.5-</a:t>
          </a:r>
          <a:r>
            <a:rPr lang="en-US" b="0" baseline="0"/>
            <a:t> </a:t>
          </a:r>
          <a:r>
            <a:rPr lang="en-US">
              <a:latin typeface="Arial"/>
            </a:rPr>
            <a:t>Data receipt requirements.</a:t>
          </a:r>
          <a:endParaRPr lang="en-US"/>
        </a:p>
      </dgm:t>
    </dgm:pt>
    <dgm:pt modelId="{C05ABFF6-7C96-4EDE-A3B7-F407B069E7D2}" type="parTrans" cxnId="{8E7D95F7-3F58-4EBE-81DA-27B8F738DD5D}">
      <dgm:prSet/>
      <dgm:spPr/>
      <dgm:t>
        <a:bodyPr/>
        <a:lstStyle/>
        <a:p>
          <a:endParaRPr lang="en-US"/>
        </a:p>
      </dgm:t>
    </dgm:pt>
    <dgm:pt modelId="{45B2ADE2-ED85-4D7E-8FE7-C45258867089}" type="sibTrans" cxnId="{8E7D95F7-3F58-4EBE-81DA-27B8F738DD5D}">
      <dgm:prSet/>
      <dgm:spPr/>
      <dgm:t>
        <a:bodyPr/>
        <a:lstStyle/>
        <a:p>
          <a:endParaRPr lang="en-US"/>
        </a:p>
      </dgm:t>
    </dgm:pt>
    <dgm:pt modelId="{C1229D2B-1883-4031-B31E-79E2B5D5C8D5}">
      <dgm:prSet/>
      <dgm:spPr/>
      <dgm:t>
        <a:bodyPr/>
        <a:lstStyle/>
        <a:p>
          <a:pPr rtl="0"/>
          <a:r>
            <a:rPr lang="en-US" b="0" baseline="0">
              <a:latin typeface="Arial"/>
            </a:rPr>
            <a:t>3.6-</a:t>
          </a:r>
          <a:r>
            <a:rPr lang="en-US">
              <a:latin typeface="Arial"/>
            </a:rPr>
            <a:t> How do you monitor inbound data quality and data integrity?</a:t>
          </a:r>
          <a:endParaRPr lang="en-US"/>
        </a:p>
      </dgm:t>
    </dgm:pt>
    <dgm:pt modelId="{7AC5725B-7900-4EFD-BA76-D0358EE57254}" type="parTrans" cxnId="{D5C6CCAF-8B84-4256-B134-05DAECDBFF2B}">
      <dgm:prSet/>
      <dgm:spPr/>
      <dgm:t>
        <a:bodyPr/>
        <a:lstStyle/>
        <a:p>
          <a:endParaRPr lang="en-US"/>
        </a:p>
      </dgm:t>
    </dgm:pt>
    <dgm:pt modelId="{1BEC84E1-1C88-4F3A-8A5F-DEF8C5B9F361}" type="sibTrans" cxnId="{D5C6CCAF-8B84-4256-B134-05DAECDBFF2B}">
      <dgm:prSet/>
      <dgm:spPr/>
      <dgm:t>
        <a:bodyPr/>
        <a:lstStyle/>
        <a:p>
          <a:endParaRPr lang="en-US"/>
        </a:p>
      </dgm:t>
    </dgm:pt>
    <dgm:pt modelId="{335C82EE-033E-47D0-8BE6-2809DB0ADA66}">
      <dgm:prSet/>
      <dgm:spPr/>
      <dgm:t>
        <a:bodyPr/>
        <a:lstStyle/>
        <a:p>
          <a:pPr rtl="0"/>
          <a:r>
            <a:rPr lang="en-US" b="0" baseline="0">
              <a:latin typeface="Arial"/>
            </a:rPr>
            <a:t>3.7-Does</a:t>
          </a:r>
          <a:r>
            <a:rPr lang="en-US" b="0" baseline="0"/>
            <a:t> the </a:t>
          </a:r>
          <a:r>
            <a:rPr lang="en-US" b="0" baseline="0">
              <a:latin typeface="Arial"/>
            </a:rPr>
            <a:t>organization</a:t>
          </a:r>
          <a:r>
            <a:rPr lang="en-US">
              <a:latin typeface="Arial"/>
            </a:rPr>
            <a:t> conduct PSV regularly?</a:t>
          </a:r>
          <a:endParaRPr lang="en-US"/>
        </a:p>
      </dgm:t>
    </dgm:pt>
    <dgm:pt modelId="{342265B0-CC2D-48ED-A62F-28934EBFBB0B}" type="parTrans" cxnId="{19FE2FB4-34FF-4117-BA1F-D81C8C69FE06}">
      <dgm:prSet/>
      <dgm:spPr/>
      <dgm:t>
        <a:bodyPr/>
        <a:lstStyle/>
        <a:p>
          <a:endParaRPr lang="en-US"/>
        </a:p>
      </dgm:t>
    </dgm:pt>
    <dgm:pt modelId="{E5F396D2-7472-4895-8386-789904ACC740}" type="sibTrans" cxnId="{19FE2FB4-34FF-4117-BA1F-D81C8C69FE06}">
      <dgm:prSet/>
      <dgm:spPr/>
      <dgm:t>
        <a:bodyPr/>
        <a:lstStyle/>
        <a:p>
          <a:endParaRPr lang="en-US"/>
        </a:p>
      </dgm:t>
    </dgm:pt>
    <dgm:pt modelId="{FD950EFB-5470-4158-9F02-1CBAFDBFFFFC}">
      <dgm:prSet phldr="0"/>
      <dgm:spPr/>
      <dgm:t>
        <a:bodyPr/>
        <a:lstStyle/>
        <a:p>
          <a:pPr rtl="0"/>
          <a:r>
            <a:rPr lang="en-US" b="0" baseline="0">
              <a:latin typeface="Arial"/>
            </a:rPr>
            <a:t>3.3- Coding requirements for the ingestion site.</a:t>
          </a:r>
        </a:p>
      </dgm:t>
    </dgm:pt>
    <dgm:pt modelId="{1E65DCC4-2DED-4751-827B-EF9CA099B88E}" type="parTrans" cxnId="{1C375448-6777-4F60-83BE-FBEB5CC60FB7}">
      <dgm:prSet/>
      <dgm:spPr/>
    </dgm:pt>
    <dgm:pt modelId="{E7664212-22E3-40E3-965F-316EC39C2AEB}" type="sibTrans" cxnId="{1C375448-6777-4F60-83BE-FBEB5CC60FB7}">
      <dgm:prSet/>
      <dgm:spPr/>
    </dgm:pt>
    <dgm:pt modelId="{76EB183F-ED08-40B2-8419-D27535C88ABB}" type="pres">
      <dgm:prSet presAssocID="{3258CE85-4207-432B-860B-A83BBE9C0CCF}" presName="vert0" presStyleCnt="0">
        <dgm:presLayoutVars>
          <dgm:dir/>
          <dgm:animOne val="branch"/>
          <dgm:animLvl val="lvl"/>
        </dgm:presLayoutVars>
      </dgm:prSet>
      <dgm:spPr/>
    </dgm:pt>
    <dgm:pt modelId="{8354A69D-0887-46CB-BD9B-E0D37CC8C778}" type="pres">
      <dgm:prSet presAssocID="{F445B68F-3C40-4990-8448-180EA8792D88}" presName="thickLine" presStyleLbl="alignNode1" presStyleIdx="0" presStyleCnt="7"/>
      <dgm:spPr/>
    </dgm:pt>
    <dgm:pt modelId="{2F1372AB-2DC1-4061-977D-8937832C3AC6}" type="pres">
      <dgm:prSet presAssocID="{F445B68F-3C40-4990-8448-180EA8792D88}" presName="horz1" presStyleCnt="0"/>
      <dgm:spPr/>
    </dgm:pt>
    <dgm:pt modelId="{D568B55A-F55B-4870-9A73-89E66EC414CB}" type="pres">
      <dgm:prSet presAssocID="{F445B68F-3C40-4990-8448-180EA8792D88}" presName="tx1" presStyleLbl="revTx" presStyleIdx="0" presStyleCnt="7"/>
      <dgm:spPr/>
    </dgm:pt>
    <dgm:pt modelId="{3D426BE2-5DA0-4E1B-9621-3FF927DB6D12}" type="pres">
      <dgm:prSet presAssocID="{F445B68F-3C40-4990-8448-180EA8792D88}" presName="vert1" presStyleCnt="0"/>
      <dgm:spPr/>
    </dgm:pt>
    <dgm:pt modelId="{CE20DBBC-104A-4AB8-8355-E5D1709BB61F}" type="pres">
      <dgm:prSet presAssocID="{FCC35A4F-4A45-49C6-AD5C-F87239997E4D}" presName="thickLine" presStyleLbl="alignNode1" presStyleIdx="1" presStyleCnt="7"/>
      <dgm:spPr/>
    </dgm:pt>
    <dgm:pt modelId="{D06A833A-3FAC-4409-B2CB-10141205925F}" type="pres">
      <dgm:prSet presAssocID="{FCC35A4F-4A45-49C6-AD5C-F87239997E4D}" presName="horz1" presStyleCnt="0"/>
      <dgm:spPr/>
    </dgm:pt>
    <dgm:pt modelId="{0EF47A97-6266-4473-9536-7B2B2AB4009B}" type="pres">
      <dgm:prSet presAssocID="{FCC35A4F-4A45-49C6-AD5C-F87239997E4D}" presName="tx1" presStyleLbl="revTx" presStyleIdx="1" presStyleCnt="7"/>
      <dgm:spPr/>
    </dgm:pt>
    <dgm:pt modelId="{7BAB6D92-B556-4FB2-AC21-5F4FFEF8E4C8}" type="pres">
      <dgm:prSet presAssocID="{FCC35A4F-4A45-49C6-AD5C-F87239997E4D}" presName="vert1" presStyleCnt="0"/>
      <dgm:spPr/>
    </dgm:pt>
    <dgm:pt modelId="{3EB7AF96-5469-4B6F-8F6E-51BEC9F7A3EB}" type="pres">
      <dgm:prSet presAssocID="{FD950EFB-5470-4158-9F02-1CBAFDBFFFFC}" presName="thickLine" presStyleLbl="alignNode1" presStyleIdx="2" presStyleCnt="7"/>
      <dgm:spPr/>
    </dgm:pt>
    <dgm:pt modelId="{F8B1D038-E76D-487A-863A-B1BA7A2A8C1D}" type="pres">
      <dgm:prSet presAssocID="{FD950EFB-5470-4158-9F02-1CBAFDBFFFFC}" presName="horz1" presStyleCnt="0"/>
      <dgm:spPr/>
    </dgm:pt>
    <dgm:pt modelId="{83C1A1B0-ED43-4EE1-BC37-1CB63546C73C}" type="pres">
      <dgm:prSet presAssocID="{FD950EFB-5470-4158-9F02-1CBAFDBFFFFC}" presName="tx1" presStyleLbl="revTx" presStyleIdx="2" presStyleCnt="7"/>
      <dgm:spPr/>
    </dgm:pt>
    <dgm:pt modelId="{25B5A007-B867-4E53-A068-16216ACBD2AA}" type="pres">
      <dgm:prSet presAssocID="{FD950EFB-5470-4158-9F02-1CBAFDBFFFFC}" presName="vert1" presStyleCnt="0"/>
      <dgm:spPr/>
    </dgm:pt>
    <dgm:pt modelId="{758849A1-C402-415D-976A-34AD23C4974F}" type="pres">
      <dgm:prSet presAssocID="{0503E259-F0EF-4DCC-906A-F967989FAD6B}" presName="thickLine" presStyleLbl="alignNode1" presStyleIdx="3" presStyleCnt="7"/>
      <dgm:spPr/>
    </dgm:pt>
    <dgm:pt modelId="{7D128219-627C-4C94-A67F-809599349838}" type="pres">
      <dgm:prSet presAssocID="{0503E259-F0EF-4DCC-906A-F967989FAD6B}" presName="horz1" presStyleCnt="0"/>
      <dgm:spPr/>
    </dgm:pt>
    <dgm:pt modelId="{A36AFEC2-A902-407D-B429-3EE6D1E354F0}" type="pres">
      <dgm:prSet presAssocID="{0503E259-F0EF-4DCC-906A-F967989FAD6B}" presName="tx1" presStyleLbl="revTx" presStyleIdx="3" presStyleCnt="7"/>
      <dgm:spPr/>
    </dgm:pt>
    <dgm:pt modelId="{CD3623AA-6217-464C-B5CE-74F3AA93393A}" type="pres">
      <dgm:prSet presAssocID="{0503E259-F0EF-4DCC-906A-F967989FAD6B}" presName="vert1" presStyleCnt="0"/>
      <dgm:spPr/>
    </dgm:pt>
    <dgm:pt modelId="{F42BBB9B-4DD3-4696-85E3-F430740FB50D}" type="pres">
      <dgm:prSet presAssocID="{2810FACB-6669-4106-813F-C93E321BDEBC}" presName="thickLine" presStyleLbl="alignNode1" presStyleIdx="4" presStyleCnt="7"/>
      <dgm:spPr/>
    </dgm:pt>
    <dgm:pt modelId="{C09750DC-F246-46A0-8DDD-51E8212F9FDB}" type="pres">
      <dgm:prSet presAssocID="{2810FACB-6669-4106-813F-C93E321BDEBC}" presName="horz1" presStyleCnt="0"/>
      <dgm:spPr/>
    </dgm:pt>
    <dgm:pt modelId="{8438D384-077C-4227-855E-09E6416AF85E}" type="pres">
      <dgm:prSet presAssocID="{2810FACB-6669-4106-813F-C93E321BDEBC}" presName="tx1" presStyleLbl="revTx" presStyleIdx="4" presStyleCnt="7"/>
      <dgm:spPr/>
    </dgm:pt>
    <dgm:pt modelId="{0946444B-89CC-453B-B9DB-772D40909F22}" type="pres">
      <dgm:prSet presAssocID="{2810FACB-6669-4106-813F-C93E321BDEBC}" presName="vert1" presStyleCnt="0"/>
      <dgm:spPr/>
    </dgm:pt>
    <dgm:pt modelId="{DD07B8E2-604B-49CC-BAE5-5DEA172B861B}" type="pres">
      <dgm:prSet presAssocID="{C1229D2B-1883-4031-B31E-79E2B5D5C8D5}" presName="thickLine" presStyleLbl="alignNode1" presStyleIdx="5" presStyleCnt="7"/>
      <dgm:spPr/>
    </dgm:pt>
    <dgm:pt modelId="{8D87C304-9DA8-48EB-BB96-78D81516A5E9}" type="pres">
      <dgm:prSet presAssocID="{C1229D2B-1883-4031-B31E-79E2B5D5C8D5}" presName="horz1" presStyleCnt="0"/>
      <dgm:spPr/>
    </dgm:pt>
    <dgm:pt modelId="{A699AF43-55DD-4956-8DBB-1CEFE7B40A99}" type="pres">
      <dgm:prSet presAssocID="{C1229D2B-1883-4031-B31E-79E2B5D5C8D5}" presName="tx1" presStyleLbl="revTx" presStyleIdx="5" presStyleCnt="7"/>
      <dgm:spPr/>
    </dgm:pt>
    <dgm:pt modelId="{2AC172CB-A442-40B8-A423-AE13A9A32C3D}" type="pres">
      <dgm:prSet presAssocID="{C1229D2B-1883-4031-B31E-79E2B5D5C8D5}" presName="vert1" presStyleCnt="0"/>
      <dgm:spPr/>
    </dgm:pt>
    <dgm:pt modelId="{79ED5C7A-AD2E-4110-B6AA-DFFFCB5F991C}" type="pres">
      <dgm:prSet presAssocID="{335C82EE-033E-47D0-8BE6-2809DB0ADA66}" presName="thickLine" presStyleLbl="alignNode1" presStyleIdx="6" presStyleCnt="7"/>
      <dgm:spPr/>
    </dgm:pt>
    <dgm:pt modelId="{772AC230-2FDA-4E40-B0CE-AD915ADC4A84}" type="pres">
      <dgm:prSet presAssocID="{335C82EE-033E-47D0-8BE6-2809DB0ADA66}" presName="horz1" presStyleCnt="0"/>
      <dgm:spPr/>
    </dgm:pt>
    <dgm:pt modelId="{BC5A0247-1458-4AE7-984B-C87AD9784760}" type="pres">
      <dgm:prSet presAssocID="{335C82EE-033E-47D0-8BE6-2809DB0ADA66}" presName="tx1" presStyleLbl="revTx" presStyleIdx="6" presStyleCnt="7"/>
      <dgm:spPr/>
    </dgm:pt>
    <dgm:pt modelId="{802523DD-0AF8-424F-87F3-D288ABC4D3C2}" type="pres">
      <dgm:prSet presAssocID="{335C82EE-033E-47D0-8BE6-2809DB0ADA66}" presName="vert1" presStyleCnt="0"/>
      <dgm:spPr/>
    </dgm:pt>
  </dgm:ptLst>
  <dgm:cxnLst>
    <dgm:cxn modelId="{B6B27E08-629F-4956-AC13-D65B398DD838}" type="presOf" srcId="{3258CE85-4207-432B-860B-A83BBE9C0CCF}" destId="{76EB183F-ED08-40B2-8419-D27535C88ABB}" srcOrd="0" destOrd="0" presId="urn:microsoft.com/office/officeart/2008/layout/LinedList"/>
    <dgm:cxn modelId="{3610B61E-76C4-4D36-825C-58B50BC51675}" type="presOf" srcId="{FCC35A4F-4A45-49C6-AD5C-F87239997E4D}" destId="{0EF47A97-6266-4473-9536-7B2B2AB4009B}" srcOrd="0" destOrd="0" presId="urn:microsoft.com/office/officeart/2008/layout/LinedList"/>
    <dgm:cxn modelId="{F757B239-D20B-4011-BCFF-162E6555D6BF}" type="presOf" srcId="{335C82EE-033E-47D0-8BE6-2809DB0ADA66}" destId="{BC5A0247-1458-4AE7-984B-C87AD9784760}" srcOrd="0" destOrd="0" presId="urn:microsoft.com/office/officeart/2008/layout/LinedList"/>
    <dgm:cxn modelId="{2A54CE41-9951-4510-8B78-D0A3F9D5BB57}" type="presOf" srcId="{F445B68F-3C40-4990-8448-180EA8792D88}" destId="{D568B55A-F55B-4870-9A73-89E66EC414CB}" srcOrd="0" destOrd="0" presId="urn:microsoft.com/office/officeart/2008/layout/LinedList"/>
    <dgm:cxn modelId="{1C375448-6777-4F60-83BE-FBEB5CC60FB7}" srcId="{3258CE85-4207-432B-860B-A83BBE9C0CCF}" destId="{FD950EFB-5470-4158-9F02-1CBAFDBFFFFC}" srcOrd="2" destOrd="0" parTransId="{1E65DCC4-2DED-4751-827B-EF9CA099B88E}" sibTransId="{E7664212-22E3-40E3-965F-316EC39C2AEB}"/>
    <dgm:cxn modelId="{92502E86-70AE-41A2-BA31-0AFD9824719D}" type="presOf" srcId="{C1229D2B-1883-4031-B31E-79E2B5D5C8D5}" destId="{A699AF43-55DD-4956-8DBB-1CEFE7B40A99}" srcOrd="0" destOrd="0" presId="urn:microsoft.com/office/officeart/2008/layout/LinedList"/>
    <dgm:cxn modelId="{7E637AAC-F187-463B-BD70-F09B4F3FF40A}" srcId="{3258CE85-4207-432B-860B-A83BBE9C0CCF}" destId="{0503E259-F0EF-4DCC-906A-F967989FAD6B}" srcOrd="3" destOrd="0" parTransId="{9AA03A3C-1EC3-45B1-A196-B185B13FFDF7}" sibTransId="{4F9EECB0-4171-4979-A767-4C96D96D4509}"/>
    <dgm:cxn modelId="{B97D1DAD-A299-4523-B093-A16C3D05131A}" srcId="{3258CE85-4207-432B-860B-A83BBE9C0CCF}" destId="{F445B68F-3C40-4990-8448-180EA8792D88}" srcOrd="0" destOrd="0" parTransId="{E64FB1D7-98A4-419B-9FEA-5B921676F095}" sibTransId="{F59AC318-3690-49C7-B07F-8DA2184DBF62}"/>
    <dgm:cxn modelId="{D5C6CCAF-8B84-4256-B134-05DAECDBFF2B}" srcId="{3258CE85-4207-432B-860B-A83BBE9C0CCF}" destId="{C1229D2B-1883-4031-B31E-79E2B5D5C8D5}" srcOrd="5" destOrd="0" parTransId="{7AC5725B-7900-4EFD-BA76-D0358EE57254}" sibTransId="{1BEC84E1-1C88-4F3A-8A5F-DEF8C5B9F361}"/>
    <dgm:cxn modelId="{F966D8B3-B322-4807-99B3-E9EE48CF87BA}" type="presOf" srcId="{FD950EFB-5470-4158-9F02-1CBAFDBFFFFC}" destId="{83C1A1B0-ED43-4EE1-BC37-1CB63546C73C}" srcOrd="0" destOrd="0" presId="urn:microsoft.com/office/officeart/2008/layout/LinedList"/>
    <dgm:cxn modelId="{19FE2FB4-34FF-4117-BA1F-D81C8C69FE06}" srcId="{3258CE85-4207-432B-860B-A83BBE9C0CCF}" destId="{335C82EE-033E-47D0-8BE6-2809DB0ADA66}" srcOrd="6" destOrd="0" parTransId="{342265B0-CC2D-48ED-A62F-28934EBFBB0B}" sibTransId="{E5F396D2-7472-4895-8386-789904ACC740}"/>
    <dgm:cxn modelId="{F36DA5C1-EE0C-45A6-9364-91B3D89A520F}" type="presOf" srcId="{2810FACB-6669-4106-813F-C93E321BDEBC}" destId="{8438D384-077C-4227-855E-09E6416AF85E}" srcOrd="0" destOrd="0" presId="urn:microsoft.com/office/officeart/2008/layout/LinedList"/>
    <dgm:cxn modelId="{DF2268D7-893F-4C1F-99D1-97D2BFBA9493}" type="presOf" srcId="{0503E259-F0EF-4DCC-906A-F967989FAD6B}" destId="{A36AFEC2-A902-407D-B429-3EE6D1E354F0}" srcOrd="0" destOrd="0" presId="urn:microsoft.com/office/officeart/2008/layout/LinedList"/>
    <dgm:cxn modelId="{8A05AAE9-2179-42DD-A02F-09D87FAD10AF}" srcId="{3258CE85-4207-432B-860B-A83BBE9C0CCF}" destId="{FCC35A4F-4A45-49C6-AD5C-F87239997E4D}" srcOrd="1" destOrd="0" parTransId="{C79F632F-B580-4A17-A031-983FAD0E9666}" sibTransId="{188C0CDF-C2AC-4EB4-A2AC-24BCF371779A}"/>
    <dgm:cxn modelId="{8E7D95F7-3F58-4EBE-81DA-27B8F738DD5D}" srcId="{3258CE85-4207-432B-860B-A83BBE9C0CCF}" destId="{2810FACB-6669-4106-813F-C93E321BDEBC}" srcOrd="4" destOrd="0" parTransId="{C05ABFF6-7C96-4EDE-A3B7-F407B069E7D2}" sibTransId="{45B2ADE2-ED85-4D7E-8FE7-C45258867089}"/>
    <dgm:cxn modelId="{CE253347-1C32-40BF-8FEF-EE6DC8F23E7A}" type="presParOf" srcId="{76EB183F-ED08-40B2-8419-D27535C88ABB}" destId="{8354A69D-0887-46CB-BD9B-E0D37CC8C778}" srcOrd="0" destOrd="0" presId="urn:microsoft.com/office/officeart/2008/layout/LinedList"/>
    <dgm:cxn modelId="{87F8E08B-6004-4E03-A50D-232D30A422F6}" type="presParOf" srcId="{76EB183F-ED08-40B2-8419-D27535C88ABB}" destId="{2F1372AB-2DC1-4061-977D-8937832C3AC6}" srcOrd="1" destOrd="0" presId="urn:microsoft.com/office/officeart/2008/layout/LinedList"/>
    <dgm:cxn modelId="{BD52E871-1CF6-4ECF-860B-E841B2AAA03A}" type="presParOf" srcId="{2F1372AB-2DC1-4061-977D-8937832C3AC6}" destId="{D568B55A-F55B-4870-9A73-89E66EC414CB}" srcOrd="0" destOrd="0" presId="urn:microsoft.com/office/officeart/2008/layout/LinedList"/>
    <dgm:cxn modelId="{7126E17F-3E3C-47C3-AC46-C288A56C1897}" type="presParOf" srcId="{2F1372AB-2DC1-4061-977D-8937832C3AC6}" destId="{3D426BE2-5DA0-4E1B-9621-3FF927DB6D12}" srcOrd="1" destOrd="0" presId="urn:microsoft.com/office/officeart/2008/layout/LinedList"/>
    <dgm:cxn modelId="{518616C7-9614-4526-B661-2682A9465624}" type="presParOf" srcId="{76EB183F-ED08-40B2-8419-D27535C88ABB}" destId="{CE20DBBC-104A-4AB8-8355-E5D1709BB61F}" srcOrd="2" destOrd="0" presId="urn:microsoft.com/office/officeart/2008/layout/LinedList"/>
    <dgm:cxn modelId="{FD3C0500-D50B-47E0-9EAB-4CB078CBD5C0}" type="presParOf" srcId="{76EB183F-ED08-40B2-8419-D27535C88ABB}" destId="{D06A833A-3FAC-4409-B2CB-10141205925F}" srcOrd="3" destOrd="0" presId="urn:microsoft.com/office/officeart/2008/layout/LinedList"/>
    <dgm:cxn modelId="{8CEB82BD-7370-45FC-B334-8DFD343FB79B}" type="presParOf" srcId="{D06A833A-3FAC-4409-B2CB-10141205925F}" destId="{0EF47A97-6266-4473-9536-7B2B2AB4009B}" srcOrd="0" destOrd="0" presId="urn:microsoft.com/office/officeart/2008/layout/LinedList"/>
    <dgm:cxn modelId="{A87D2834-7758-4D69-A042-28427B5B2F4B}" type="presParOf" srcId="{D06A833A-3FAC-4409-B2CB-10141205925F}" destId="{7BAB6D92-B556-4FB2-AC21-5F4FFEF8E4C8}" srcOrd="1" destOrd="0" presId="urn:microsoft.com/office/officeart/2008/layout/LinedList"/>
    <dgm:cxn modelId="{5E870BCE-836B-405E-AE2D-EE1196546749}" type="presParOf" srcId="{76EB183F-ED08-40B2-8419-D27535C88ABB}" destId="{3EB7AF96-5469-4B6F-8F6E-51BEC9F7A3EB}" srcOrd="4" destOrd="0" presId="urn:microsoft.com/office/officeart/2008/layout/LinedList"/>
    <dgm:cxn modelId="{2523DA82-8824-4866-9C0B-5D143B8116D7}" type="presParOf" srcId="{76EB183F-ED08-40B2-8419-D27535C88ABB}" destId="{F8B1D038-E76D-487A-863A-B1BA7A2A8C1D}" srcOrd="5" destOrd="0" presId="urn:microsoft.com/office/officeart/2008/layout/LinedList"/>
    <dgm:cxn modelId="{BC117BD1-311B-4196-A666-D3BD7D9B9B7A}" type="presParOf" srcId="{F8B1D038-E76D-487A-863A-B1BA7A2A8C1D}" destId="{83C1A1B0-ED43-4EE1-BC37-1CB63546C73C}" srcOrd="0" destOrd="0" presId="urn:microsoft.com/office/officeart/2008/layout/LinedList"/>
    <dgm:cxn modelId="{2A072162-6568-45B0-BAEB-87EF97583931}" type="presParOf" srcId="{F8B1D038-E76D-487A-863A-B1BA7A2A8C1D}" destId="{25B5A007-B867-4E53-A068-16216ACBD2AA}" srcOrd="1" destOrd="0" presId="urn:microsoft.com/office/officeart/2008/layout/LinedList"/>
    <dgm:cxn modelId="{95C081B3-87A9-4217-A2F3-7A9C64D88FF2}" type="presParOf" srcId="{76EB183F-ED08-40B2-8419-D27535C88ABB}" destId="{758849A1-C402-415D-976A-34AD23C4974F}" srcOrd="6" destOrd="0" presId="urn:microsoft.com/office/officeart/2008/layout/LinedList"/>
    <dgm:cxn modelId="{AF360FF0-9962-4DD8-B4EE-938B7F24B4F7}" type="presParOf" srcId="{76EB183F-ED08-40B2-8419-D27535C88ABB}" destId="{7D128219-627C-4C94-A67F-809599349838}" srcOrd="7" destOrd="0" presId="urn:microsoft.com/office/officeart/2008/layout/LinedList"/>
    <dgm:cxn modelId="{000CA62B-C885-4DEB-8CF8-1DF0AD6D0493}" type="presParOf" srcId="{7D128219-627C-4C94-A67F-809599349838}" destId="{A36AFEC2-A902-407D-B429-3EE6D1E354F0}" srcOrd="0" destOrd="0" presId="urn:microsoft.com/office/officeart/2008/layout/LinedList"/>
    <dgm:cxn modelId="{FC18E4B5-250E-4424-B80C-B317BB80935C}" type="presParOf" srcId="{7D128219-627C-4C94-A67F-809599349838}" destId="{CD3623AA-6217-464C-B5CE-74F3AA93393A}" srcOrd="1" destOrd="0" presId="urn:microsoft.com/office/officeart/2008/layout/LinedList"/>
    <dgm:cxn modelId="{56317098-A0DF-46A4-BD34-93224DA74A1F}" type="presParOf" srcId="{76EB183F-ED08-40B2-8419-D27535C88ABB}" destId="{F42BBB9B-4DD3-4696-85E3-F430740FB50D}" srcOrd="8" destOrd="0" presId="urn:microsoft.com/office/officeart/2008/layout/LinedList"/>
    <dgm:cxn modelId="{76CA83F7-A802-4175-86CE-EE2D9B22C3D2}" type="presParOf" srcId="{76EB183F-ED08-40B2-8419-D27535C88ABB}" destId="{C09750DC-F246-46A0-8DDD-51E8212F9FDB}" srcOrd="9" destOrd="0" presId="urn:microsoft.com/office/officeart/2008/layout/LinedList"/>
    <dgm:cxn modelId="{51B9CEA5-6C5E-465B-AF78-E49599207806}" type="presParOf" srcId="{C09750DC-F246-46A0-8DDD-51E8212F9FDB}" destId="{8438D384-077C-4227-855E-09E6416AF85E}" srcOrd="0" destOrd="0" presId="urn:microsoft.com/office/officeart/2008/layout/LinedList"/>
    <dgm:cxn modelId="{CAEA7CF0-CF6B-47A9-81B7-18C9F5467B15}" type="presParOf" srcId="{C09750DC-F246-46A0-8DDD-51E8212F9FDB}" destId="{0946444B-89CC-453B-B9DB-772D40909F22}" srcOrd="1" destOrd="0" presId="urn:microsoft.com/office/officeart/2008/layout/LinedList"/>
    <dgm:cxn modelId="{4EED3C8A-AA02-4457-AEFC-BECCDBBEA562}" type="presParOf" srcId="{76EB183F-ED08-40B2-8419-D27535C88ABB}" destId="{DD07B8E2-604B-49CC-BAE5-5DEA172B861B}" srcOrd="10" destOrd="0" presId="urn:microsoft.com/office/officeart/2008/layout/LinedList"/>
    <dgm:cxn modelId="{1E1D72CA-7F9F-49A7-A170-E510BA6764AB}" type="presParOf" srcId="{76EB183F-ED08-40B2-8419-D27535C88ABB}" destId="{8D87C304-9DA8-48EB-BB96-78D81516A5E9}" srcOrd="11" destOrd="0" presId="urn:microsoft.com/office/officeart/2008/layout/LinedList"/>
    <dgm:cxn modelId="{6FD46533-468C-4AEE-BB1D-A2A0B8632200}" type="presParOf" srcId="{8D87C304-9DA8-48EB-BB96-78D81516A5E9}" destId="{A699AF43-55DD-4956-8DBB-1CEFE7B40A99}" srcOrd="0" destOrd="0" presId="urn:microsoft.com/office/officeart/2008/layout/LinedList"/>
    <dgm:cxn modelId="{8F33497F-CA53-463C-AC21-09F14828CF9D}" type="presParOf" srcId="{8D87C304-9DA8-48EB-BB96-78D81516A5E9}" destId="{2AC172CB-A442-40B8-A423-AE13A9A32C3D}" srcOrd="1" destOrd="0" presId="urn:microsoft.com/office/officeart/2008/layout/LinedList"/>
    <dgm:cxn modelId="{8B42D1B1-E278-4D92-A263-8704E1D9761B}" type="presParOf" srcId="{76EB183F-ED08-40B2-8419-D27535C88ABB}" destId="{79ED5C7A-AD2E-4110-B6AA-DFFFCB5F991C}" srcOrd="12" destOrd="0" presId="urn:microsoft.com/office/officeart/2008/layout/LinedList"/>
    <dgm:cxn modelId="{E6C811C3-6682-4E0F-89FA-9AD4A961221A}" type="presParOf" srcId="{76EB183F-ED08-40B2-8419-D27535C88ABB}" destId="{772AC230-2FDA-4E40-B0CE-AD915ADC4A84}" srcOrd="13" destOrd="0" presId="urn:microsoft.com/office/officeart/2008/layout/LinedList"/>
    <dgm:cxn modelId="{60C4C9C1-AB53-4F64-9102-A491949DCBF6}" type="presParOf" srcId="{772AC230-2FDA-4E40-B0CE-AD915ADC4A84}" destId="{BC5A0247-1458-4AE7-984B-C87AD9784760}" srcOrd="0" destOrd="0" presId="urn:microsoft.com/office/officeart/2008/layout/LinedList"/>
    <dgm:cxn modelId="{C4C50344-8AF4-4AE3-98D5-87DD5F77A000}" type="presParOf" srcId="{772AC230-2FDA-4E40-B0CE-AD915ADC4A84}" destId="{802523DD-0AF8-424F-87F3-D288ABC4D3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D9056D-59A9-4EEF-BC1A-27D886FA522C}" type="doc">
      <dgm:prSet loTypeId="urn:microsoft.com/office/officeart/2005/8/layout/chevron1" loCatId="process" qsTypeId="urn:microsoft.com/office/officeart/2005/8/quickstyle/simple1" qsCatId="simple" csTypeId="urn:microsoft.com/office/officeart/2005/8/colors/accent1_2" csCatId="accent1" phldr="1"/>
      <dgm:spPr/>
    </dgm:pt>
    <dgm:pt modelId="{AF463ACE-BACB-4866-A889-5C9F8707824D}">
      <dgm:prSet phldr="0"/>
      <dgm:spPr>
        <a:solidFill>
          <a:schemeClr val="tx2"/>
        </a:solidFill>
      </dgm:spPr>
      <dgm:t>
        <a:bodyPr/>
        <a:lstStyle/>
        <a:p>
          <a:pPr rtl="0"/>
          <a:r>
            <a:rPr lang="en-US">
              <a:solidFill>
                <a:schemeClr val="bg1"/>
              </a:solidFill>
              <a:latin typeface="Calibri"/>
              <a:cs typeface="Calibri"/>
            </a:rPr>
            <a:t> Onboarding</a:t>
          </a:r>
        </a:p>
      </dgm:t>
    </dgm:pt>
    <dgm:pt modelId="{FB544FAF-C32E-4ADA-A7EA-D7C948D685BE}" type="parTrans" cxnId="{223B7280-9E66-4A40-8CEC-57A0C5B5E7D8}">
      <dgm:prSet/>
      <dgm:spPr/>
      <dgm:t>
        <a:bodyPr/>
        <a:lstStyle/>
        <a:p>
          <a:endParaRPr lang="en-US"/>
        </a:p>
      </dgm:t>
    </dgm:pt>
    <dgm:pt modelId="{106BC707-DDB8-4BAA-B4A1-CF72F16A8D95}" type="sibTrans" cxnId="{223B7280-9E66-4A40-8CEC-57A0C5B5E7D8}">
      <dgm:prSet/>
      <dgm:spPr/>
      <dgm:t>
        <a:bodyPr/>
        <a:lstStyle/>
        <a:p>
          <a:endParaRPr lang="en-US"/>
        </a:p>
      </dgm:t>
    </dgm:pt>
    <dgm:pt modelId="{88DCC76A-7021-4E70-B60A-AC25A756B7F6}">
      <dgm:prSet phldr="0"/>
      <dgm:spPr/>
      <dgm:t>
        <a:bodyPr/>
        <a:lstStyle/>
        <a:p>
          <a:pPr rtl="0"/>
          <a:r>
            <a:rPr lang="en-US">
              <a:solidFill>
                <a:schemeClr val="bg1"/>
              </a:solidFill>
              <a:latin typeface="Calibri"/>
              <a:cs typeface="Calibri"/>
            </a:rPr>
            <a:t> Data Repository</a:t>
          </a:r>
        </a:p>
      </dgm:t>
    </dgm:pt>
    <dgm:pt modelId="{6E98761A-56D0-4D9B-8331-C7450283CBDB}" type="parTrans" cxnId="{A10788B8-5BF5-45D3-AB6F-4D8E3F5FE672}">
      <dgm:prSet/>
      <dgm:spPr/>
      <dgm:t>
        <a:bodyPr/>
        <a:lstStyle/>
        <a:p>
          <a:endParaRPr lang="en-US"/>
        </a:p>
      </dgm:t>
    </dgm:pt>
    <dgm:pt modelId="{11B932BB-E8E9-426B-B392-FB592BCF9C17}" type="sibTrans" cxnId="{A10788B8-5BF5-45D3-AB6F-4D8E3F5FE672}">
      <dgm:prSet/>
      <dgm:spPr/>
      <dgm:t>
        <a:bodyPr/>
        <a:lstStyle/>
        <a:p>
          <a:endParaRPr lang="en-US"/>
        </a:p>
      </dgm:t>
    </dgm:pt>
    <dgm:pt modelId="{14CD5FFB-36ED-4242-A1FC-04020032405C}">
      <dgm:prSet phldr="0"/>
      <dgm:spPr>
        <a:solidFill>
          <a:schemeClr val="tx2">
            <a:lumMod val="40000"/>
            <a:lumOff val="60000"/>
          </a:schemeClr>
        </a:solidFill>
      </dgm:spPr>
      <dgm:t>
        <a:bodyPr/>
        <a:lstStyle/>
        <a:p>
          <a:pPr rtl="0"/>
          <a:r>
            <a:rPr lang="en-US">
              <a:solidFill>
                <a:schemeClr val="bg1"/>
              </a:solidFill>
              <a:latin typeface="Calibri"/>
              <a:cs typeface="Calibri"/>
            </a:rPr>
            <a:t> Data Capture</a:t>
          </a:r>
        </a:p>
      </dgm:t>
    </dgm:pt>
    <dgm:pt modelId="{A7C22CD6-57F0-4C97-9F14-27A415B808EB}" type="parTrans" cxnId="{C95FA038-53B5-44C7-8DF5-F0AC52E1343C}">
      <dgm:prSet/>
      <dgm:spPr/>
      <dgm:t>
        <a:bodyPr/>
        <a:lstStyle/>
        <a:p>
          <a:endParaRPr lang="en-US"/>
        </a:p>
      </dgm:t>
    </dgm:pt>
    <dgm:pt modelId="{FFD368E4-9B37-4401-A4B6-80FD2A5AAE2A}" type="sibTrans" cxnId="{C95FA038-53B5-44C7-8DF5-F0AC52E1343C}">
      <dgm:prSet/>
      <dgm:spPr/>
      <dgm:t>
        <a:bodyPr/>
        <a:lstStyle/>
        <a:p>
          <a:endParaRPr lang="en-US"/>
        </a:p>
      </dgm:t>
    </dgm:pt>
    <dgm:pt modelId="{4415BC81-94DD-4FEC-8508-552697DF28BA}">
      <dgm:prSet phldr="0"/>
      <dgm:spPr/>
      <dgm:t>
        <a:bodyPr/>
        <a:lstStyle/>
        <a:p>
          <a:pPr rtl="0"/>
          <a:r>
            <a:rPr lang="en-US">
              <a:solidFill>
                <a:schemeClr val="bg1"/>
              </a:solidFill>
              <a:latin typeface="Calibri"/>
              <a:cs typeface="Calibri"/>
            </a:rPr>
            <a:t> Data Transformations</a:t>
          </a:r>
        </a:p>
      </dgm:t>
    </dgm:pt>
    <dgm:pt modelId="{D193876D-8DA2-46E7-9FC3-279A9C8F6158}" type="parTrans" cxnId="{F26F6B47-8ACA-48CE-A647-C809E94B87B3}">
      <dgm:prSet/>
      <dgm:spPr/>
      <dgm:t>
        <a:bodyPr/>
        <a:lstStyle/>
        <a:p>
          <a:endParaRPr lang="en-US"/>
        </a:p>
      </dgm:t>
    </dgm:pt>
    <dgm:pt modelId="{CB477278-C276-4503-827B-3A4978FAF895}" type="sibTrans" cxnId="{F26F6B47-8ACA-48CE-A647-C809E94B87B3}">
      <dgm:prSet/>
      <dgm:spPr/>
      <dgm:t>
        <a:bodyPr/>
        <a:lstStyle/>
        <a:p>
          <a:endParaRPr lang="en-US"/>
        </a:p>
      </dgm:t>
    </dgm:pt>
    <dgm:pt modelId="{5DE25FFB-84D9-49A7-875B-B3E55779DFCA}">
      <dgm:prSet phldr="0"/>
      <dgm:spPr/>
      <dgm:t>
        <a:bodyPr/>
        <a:lstStyle/>
        <a:p>
          <a:pPr rtl="0"/>
          <a:r>
            <a:rPr lang="en-US">
              <a:solidFill>
                <a:schemeClr val="bg1"/>
              </a:solidFill>
              <a:latin typeface="Calibri"/>
              <a:cs typeface="Calibri"/>
            </a:rPr>
            <a:t> Data Quality</a:t>
          </a:r>
        </a:p>
      </dgm:t>
    </dgm:pt>
    <dgm:pt modelId="{E2CB572B-AF75-43E9-A2CD-C4F53854083A}" type="parTrans" cxnId="{4DD46DE3-BC11-4425-A480-F78FA4638FC8}">
      <dgm:prSet/>
      <dgm:spPr/>
      <dgm:t>
        <a:bodyPr/>
        <a:lstStyle/>
        <a:p>
          <a:endParaRPr lang="en-US"/>
        </a:p>
      </dgm:t>
    </dgm:pt>
    <dgm:pt modelId="{C7CBD0C1-D3BB-4900-95C0-FB7AF494BC9A}" type="sibTrans" cxnId="{4DD46DE3-BC11-4425-A480-F78FA4638FC8}">
      <dgm:prSet/>
      <dgm:spPr/>
      <dgm:t>
        <a:bodyPr/>
        <a:lstStyle/>
        <a:p>
          <a:endParaRPr lang="en-US"/>
        </a:p>
      </dgm:t>
    </dgm:pt>
    <dgm:pt modelId="{FAC8975F-9481-40AF-8B08-7574A44CADB8}">
      <dgm:prSet phldr="0"/>
      <dgm:spPr/>
      <dgm:t>
        <a:bodyPr/>
        <a:lstStyle/>
        <a:p>
          <a:pPr rtl="0"/>
          <a:r>
            <a:rPr lang="en-US">
              <a:solidFill>
                <a:schemeClr val="bg1"/>
              </a:solidFill>
              <a:latin typeface="Calibri"/>
              <a:cs typeface="Calibri"/>
            </a:rPr>
            <a:t> Data Export</a:t>
          </a:r>
        </a:p>
      </dgm:t>
    </dgm:pt>
    <dgm:pt modelId="{2838F215-DA01-429A-BB3A-3CF26831E7B4}" type="parTrans" cxnId="{79C153B6-0F47-43D4-9D81-EDA4F9B343E9}">
      <dgm:prSet/>
      <dgm:spPr/>
      <dgm:t>
        <a:bodyPr/>
        <a:lstStyle/>
        <a:p>
          <a:endParaRPr lang="en-US"/>
        </a:p>
      </dgm:t>
    </dgm:pt>
    <dgm:pt modelId="{BA03A158-DFC0-48B4-8DB4-75E1A6E26A30}" type="sibTrans" cxnId="{79C153B6-0F47-43D4-9D81-EDA4F9B343E9}">
      <dgm:prSet/>
      <dgm:spPr/>
      <dgm:t>
        <a:bodyPr/>
        <a:lstStyle/>
        <a:p>
          <a:endParaRPr lang="en-US"/>
        </a:p>
      </dgm:t>
    </dgm:pt>
    <dgm:pt modelId="{97441ED7-762F-4F6A-A6CA-CF5DAB836874}">
      <dgm:prSet phldr="0"/>
      <dgm:spPr/>
      <dgm:t>
        <a:bodyPr/>
        <a:lstStyle/>
        <a:p>
          <a:pPr rtl="0"/>
          <a:r>
            <a:rPr lang="en-US">
              <a:solidFill>
                <a:schemeClr val="bg1"/>
              </a:solidFill>
              <a:latin typeface="Calibri"/>
              <a:cs typeface="Calibri"/>
            </a:rPr>
            <a:t> Changes &amp; Migrations</a:t>
          </a:r>
        </a:p>
      </dgm:t>
    </dgm:pt>
    <dgm:pt modelId="{63D32AC6-39A8-4F81-BE21-3D48F6646135}" type="parTrans" cxnId="{1A489F25-D561-4EA1-B55A-596825BBB1BE}">
      <dgm:prSet/>
      <dgm:spPr/>
      <dgm:t>
        <a:bodyPr/>
        <a:lstStyle/>
        <a:p>
          <a:endParaRPr lang="en-US"/>
        </a:p>
      </dgm:t>
    </dgm:pt>
    <dgm:pt modelId="{B1D45B1E-BEF6-4205-8024-65927436242B}" type="sibTrans" cxnId="{1A489F25-D561-4EA1-B55A-596825BBB1BE}">
      <dgm:prSet/>
      <dgm:spPr/>
      <dgm:t>
        <a:bodyPr/>
        <a:lstStyle/>
        <a:p>
          <a:endParaRPr lang="en-US"/>
        </a:p>
      </dgm:t>
    </dgm:pt>
    <dgm:pt modelId="{2507A85D-B012-4E6B-842A-BB1609E51676}">
      <dgm:prSet phldr="0"/>
      <dgm:spPr/>
      <dgm:t>
        <a:bodyPr/>
        <a:lstStyle/>
        <a:p>
          <a:pPr rtl="0"/>
          <a:r>
            <a:rPr lang="en-US">
              <a:solidFill>
                <a:schemeClr val="bg1"/>
              </a:solidFill>
              <a:latin typeface="Calibri"/>
              <a:cs typeface="Calibri"/>
            </a:rPr>
            <a:t> Data Partner Requirements</a:t>
          </a:r>
        </a:p>
      </dgm:t>
    </dgm:pt>
    <dgm:pt modelId="{09A5B226-EC6C-4BFF-A782-184C48903D87}" type="parTrans" cxnId="{0E848208-0901-4E1F-8962-7ED7F1E00530}">
      <dgm:prSet/>
      <dgm:spPr/>
      <dgm:t>
        <a:bodyPr/>
        <a:lstStyle/>
        <a:p>
          <a:endParaRPr lang="en-US"/>
        </a:p>
      </dgm:t>
    </dgm:pt>
    <dgm:pt modelId="{48DF22AF-0D11-4A05-8BC1-FED4768E9C95}" type="sibTrans" cxnId="{0E848208-0901-4E1F-8962-7ED7F1E00530}">
      <dgm:prSet/>
      <dgm:spPr/>
      <dgm:t>
        <a:bodyPr/>
        <a:lstStyle/>
        <a:p>
          <a:endParaRPr lang="en-US"/>
        </a:p>
      </dgm:t>
    </dgm:pt>
    <dgm:pt modelId="{C6ACA4DA-CE23-41C0-995E-D050D1DE8736}">
      <dgm:prSet phldr="0"/>
      <dgm:spPr/>
      <dgm:t>
        <a:bodyPr/>
        <a:lstStyle/>
        <a:p>
          <a:pPr rtl="0"/>
          <a:r>
            <a:rPr lang="en-US">
              <a:solidFill>
                <a:schemeClr val="bg1"/>
              </a:solidFill>
              <a:latin typeface="Calibri"/>
              <a:cs typeface="Calibri"/>
            </a:rPr>
            <a:t> Provider Portal</a:t>
          </a:r>
        </a:p>
      </dgm:t>
    </dgm:pt>
    <dgm:pt modelId="{A09B2A7D-7FA0-476C-954E-DD66AB919CE0}" type="parTrans" cxnId="{2D8D8C90-B743-408A-84D3-3862F46E9C33}">
      <dgm:prSet/>
      <dgm:spPr/>
      <dgm:t>
        <a:bodyPr/>
        <a:lstStyle/>
        <a:p>
          <a:endParaRPr lang="en-US"/>
        </a:p>
      </dgm:t>
    </dgm:pt>
    <dgm:pt modelId="{8A16CA62-06E7-4D88-B74A-2858FD9D19D7}" type="sibTrans" cxnId="{2D8D8C90-B743-408A-84D3-3862F46E9C33}">
      <dgm:prSet/>
      <dgm:spPr/>
      <dgm:t>
        <a:bodyPr/>
        <a:lstStyle/>
        <a:p>
          <a:endParaRPr lang="en-US"/>
        </a:p>
      </dgm:t>
    </dgm:pt>
    <dgm:pt modelId="{18E4C051-02F7-460B-AC77-B6A9D48F9BF4}" type="pres">
      <dgm:prSet presAssocID="{EAD9056D-59A9-4EEF-BC1A-27D886FA522C}" presName="Name0" presStyleCnt="0">
        <dgm:presLayoutVars>
          <dgm:dir/>
          <dgm:animLvl val="lvl"/>
          <dgm:resizeHandles val="exact"/>
        </dgm:presLayoutVars>
      </dgm:prSet>
      <dgm:spPr/>
    </dgm:pt>
    <dgm:pt modelId="{D13FE09B-D5A0-4425-A139-D1D057CF1389}" type="pres">
      <dgm:prSet presAssocID="{AF463ACE-BACB-4866-A889-5C9F8707824D}" presName="parTxOnly" presStyleLbl="node1" presStyleIdx="0" presStyleCnt="9">
        <dgm:presLayoutVars>
          <dgm:chMax val="0"/>
          <dgm:chPref val="0"/>
          <dgm:bulletEnabled val="1"/>
        </dgm:presLayoutVars>
      </dgm:prSet>
      <dgm:spPr/>
    </dgm:pt>
    <dgm:pt modelId="{09A0FCB7-46B1-4EF8-BCA5-7EA64D0CD85F}" type="pres">
      <dgm:prSet presAssocID="{106BC707-DDB8-4BAA-B4A1-CF72F16A8D95}" presName="parTxOnlySpace" presStyleCnt="0"/>
      <dgm:spPr/>
    </dgm:pt>
    <dgm:pt modelId="{B78A1853-1D25-4484-A5B3-98519EB8251C}" type="pres">
      <dgm:prSet presAssocID="{88DCC76A-7021-4E70-B60A-AC25A756B7F6}" presName="parTxOnly" presStyleLbl="node1" presStyleIdx="1" presStyleCnt="9">
        <dgm:presLayoutVars>
          <dgm:chMax val="0"/>
          <dgm:chPref val="0"/>
          <dgm:bulletEnabled val="1"/>
        </dgm:presLayoutVars>
      </dgm:prSet>
      <dgm:spPr/>
    </dgm:pt>
    <dgm:pt modelId="{563A4A16-D079-457F-874C-81A52B1583D4}" type="pres">
      <dgm:prSet presAssocID="{11B932BB-E8E9-426B-B392-FB592BCF9C17}" presName="parTxOnlySpace" presStyleCnt="0"/>
      <dgm:spPr/>
    </dgm:pt>
    <dgm:pt modelId="{1EAE9EED-86CC-4586-AA7C-7D1346C87E70}" type="pres">
      <dgm:prSet presAssocID="{14CD5FFB-36ED-4242-A1FC-04020032405C}" presName="parTxOnly" presStyleLbl="node1" presStyleIdx="2" presStyleCnt="9">
        <dgm:presLayoutVars>
          <dgm:chMax val="0"/>
          <dgm:chPref val="0"/>
          <dgm:bulletEnabled val="1"/>
        </dgm:presLayoutVars>
      </dgm:prSet>
      <dgm:spPr/>
    </dgm:pt>
    <dgm:pt modelId="{A98D1F26-E49B-4AB2-B807-D6D3A84DAAE8}" type="pres">
      <dgm:prSet presAssocID="{FFD368E4-9B37-4401-A4B6-80FD2A5AAE2A}" presName="parTxOnlySpace" presStyleCnt="0"/>
      <dgm:spPr/>
    </dgm:pt>
    <dgm:pt modelId="{B682617B-178D-4B63-A6DF-5D5F93483398}" type="pres">
      <dgm:prSet presAssocID="{4415BC81-94DD-4FEC-8508-552697DF28BA}" presName="parTxOnly" presStyleLbl="node1" presStyleIdx="3" presStyleCnt="9">
        <dgm:presLayoutVars>
          <dgm:chMax val="0"/>
          <dgm:chPref val="0"/>
          <dgm:bulletEnabled val="1"/>
        </dgm:presLayoutVars>
      </dgm:prSet>
      <dgm:spPr/>
    </dgm:pt>
    <dgm:pt modelId="{DB8B4077-BF19-45E3-9D96-F7CBA8450E70}" type="pres">
      <dgm:prSet presAssocID="{CB477278-C276-4503-827B-3A4978FAF895}" presName="parTxOnlySpace" presStyleCnt="0"/>
      <dgm:spPr/>
    </dgm:pt>
    <dgm:pt modelId="{E2CF40ED-2540-45C3-BF77-1F738E088F3F}" type="pres">
      <dgm:prSet presAssocID="{5DE25FFB-84D9-49A7-875B-B3E55779DFCA}" presName="parTxOnly" presStyleLbl="node1" presStyleIdx="4" presStyleCnt="9">
        <dgm:presLayoutVars>
          <dgm:chMax val="0"/>
          <dgm:chPref val="0"/>
          <dgm:bulletEnabled val="1"/>
        </dgm:presLayoutVars>
      </dgm:prSet>
      <dgm:spPr/>
    </dgm:pt>
    <dgm:pt modelId="{5B433A4C-AEEC-4E88-8C21-27A6A9B6013B}" type="pres">
      <dgm:prSet presAssocID="{C7CBD0C1-D3BB-4900-95C0-FB7AF494BC9A}" presName="parTxOnlySpace" presStyleCnt="0"/>
      <dgm:spPr/>
    </dgm:pt>
    <dgm:pt modelId="{C0774CBD-FE59-4492-A4C3-602A8BD419A7}" type="pres">
      <dgm:prSet presAssocID="{FAC8975F-9481-40AF-8B08-7574A44CADB8}" presName="parTxOnly" presStyleLbl="node1" presStyleIdx="5" presStyleCnt="9">
        <dgm:presLayoutVars>
          <dgm:chMax val="0"/>
          <dgm:chPref val="0"/>
          <dgm:bulletEnabled val="1"/>
        </dgm:presLayoutVars>
      </dgm:prSet>
      <dgm:spPr/>
    </dgm:pt>
    <dgm:pt modelId="{240567B2-E72A-468F-AEAE-742415947B0A}" type="pres">
      <dgm:prSet presAssocID="{BA03A158-DFC0-48B4-8DB4-75E1A6E26A30}" presName="parTxOnlySpace" presStyleCnt="0"/>
      <dgm:spPr/>
    </dgm:pt>
    <dgm:pt modelId="{9E2F3F5A-B880-46F3-847B-E0359879CB5B}" type="pres">
      <dgm:prSet presAssocID="{97441ED7-762F-4F6A-A6CA-CF5DAB836874}" presName="parTxOnly" presStyleLbl="node1" presStyleIdx="6" presStyleCnt="9">
        <dgm:presLayoutVars>
          <dgm:chMax val="0"/>
          <dgm:chPref val="0"/>
          <dgm:bulletEnabled val="1"/>
        </dgm:presLayoutVars>
      </dgm:prSet>
      <dgm:spPr/>
    </dgm:pt>
    <dgm:pt modelId="{D6714C7B-11F5-4561-AA99-8DFC01B3ABC8}" type="pres">
      <dgm:prSet presAssocID="{B1D45B1E-BEF6-4205-8024-65927436242B}" presName="parTxOnlySpace" presStyleCnt="0"/>
      <dgm:spPr/>
    </dgm:pt>
    <dgm:pt modelId="{8FA7416A-1C7B-4598-91AE-38B4F0B65B2F}" type="pres">
      <dgm:prSet presAssocID="{2507A85D-B012-4E6B-842A-BB1609E51676}" presName="parTxOnly" presStyleLbl="node1" presStyleIdx="7" presStyleCnt="9">
        <dgm:presLayoutVars>
          <dgm:chMax val="0"/>
          <dgm:chPref val="0"/>
          <dgm:bulletEnabled val="1"/>
        </dgm:presLayoutVars>
      </dgm:prSet>
      <dgm:spPr/>
    </dgm:pt>
    <dgm:pt modelId="{2AC1C415-2E73-4A99-BF79-C431DBBB298C}" type="pres">
      <dgm:prSet presAssocID="{48DF22AF-0D11-4A05-8BC1-FED4768E9C95}" presName="parTxOnlySpace" presStyleCnt="0"/>
      <dgm:spPr/>
    </dgm:pt>
    <dgm:pt modelId="{82FF9D7E-7FD7-4D3A-8F56-BAB0283E1DA6}" type="pres">
      <dgm:prSet presAssocID="{C6ACA4DA-CE23-41C0-995E-D050D1DE8736}" presName="parTxOnly" presStyleLbl="node1" presStyleIdx="8" presStyleCnt="9">
        <dgm:presLayoutVars>
          <dgm:chMax val="0"/>
          <dgm:chPref val="0"/>
          <dgm:bulletEnabled val="1"/>
        </dgm:presLayoutVars>
      </dgm:prSet>
      <dgm:spPr/>
    </dgm:pt>
  </dgm:ptLst>
  <dgm:cxnLst>
    <dgm:cxn modelId="{0E848208-0901-4E1F-8962-7ED7F1E00530}" srcId="{EAD9056D-59A9-4EEF-BC1A-27D886FA522C}" destId="{2507A85D-B012-4E6B-842A-BB1609E51676}" srcOrd="7" destOrd="0" parTransId="{09A5B226-EC6C-4BFF-A782-184C48903D87}" sibTransId="{48DF22AF-0D11-4A05-8BC1-FED4768E9C95}"/>
    <dgm:cxn modelId="{B14C6409-C656-4102-B2AE-6BB09A0983C5}" type="presOf" srcId="{4415BC81-94DD-4FEC-8508-552697DF28BA}" destId="{B682617B-178D-4B63-A6DF-5D5F93483398}" srcOrd="0" destOrd="0" presId="urn:microsoft.com/office/officeart/2005/8/layout/chevron1"/>
    <dgm:cxn modelId="{81BE030C-D1B3-4EF1-BACC-40EBFCA14808}" type="presOf" srcId="{2507A85D-B012-4E6B-842A-BB1609E51676}" destId="{8FA7416A-1C7B-4598-91AE-38B4F0B65B2F}" srcOrd="0" destOrd="0" presId="urn:microsoft.com/office/officeart/2005/8/layout/chevron1"/>
    <dgm:cxn modelId="{78DBEC18-5CA3-4EB1-94A2-380D0C9F2642}" type="presOf" srcId="{14CD5FFB-36ED-4242-A1FC-04020032405C}" destId="{1EAE9EED-86CC-4586-AA7C-7D1346C87E70}" srcOrd="0" destOrd="0" presId="urn:microsoft.com/office/officeart/2005/8/layout/chevron1"/>
    <dgm:cxn modelId="{1A489F25-D561-4EA1-B55A-596825BBB1BE}" srcId="{EAD9056D-59A9-4EEF-BC1A-27D886FA522C}" destId="{97441ED7-762F-4F6A-A6CA-CF5DAB836874}" srcOrd="6" destOrd="0" parTransId="{63D32AC6-39A8-4F81-BE21-3D48F6646135}" sibTransId="{B1D45B1E-BEF6-4205-8024-65927436242B}"/>
    <dgm:cxn modelId="{C95FA038-53B5-44C7-8DF5-F0AC52E1343C}" srcId="{EAD9056D-59A9-4EEF-BC1A-27D886FA522C}" destId="{14CD5FFB-36ED-4242-A1FC-04020032405C}" srcOrd="2" destOrd="0" parTransId="{A7C22CD6-57F0-4C97-9F14-27A415B808EB}" sibTransId="{FFD368E4-9B37-4401-A4B6-80FD2A5AAE2A}"/>
    <dgm:cxn modelId="{B4A3C039-A139-4E0F-BF72-BB419ED51FAB}" type="presOf" srcId="{88DCC76A-7021-4E70-B60A-AC25A756B7F6}" destId="{B78A1853-1D25-4484-A5B3-98519EB8251C}" srcOrd="0" destOrd="0" presId="urn:microsoft.com/office/officeart/2005/8/layout/chevron1"/>
    <dgm:cxn modelId="{07331143-F202-401B-B54A-A10B1B25792F}" type="presOf" srcId="{97441ED7-762F-4F6A-A6CA-CF5DAB836874}" destId="{9E2F3F5A-B880-46F3-847B-E0359879CB5B}" srcOrd="0" destOrd="0" presId="urn:microsoft.com/office/officeart/2005/8/layout/chevron1"/>
    <dgm:cxn modelId="{F26F6B47-8ACA-48CE-A647-C809E94B87B3}" srcId="{EAD9056D-59A9-4EEF-BC1A-27D886FA522C}" destId="{4415BC81-94DD-4FEC-8508-552697DF28BA}" srcOrd="3" destOrd="0" parTransId="{D193876D-8DA2-46E7-9FC3-279A9C8F6158}" sibTransId="{CB477278-C276-4503-827B-3A4978FAF895}"/>
    <dgm:cxn modelId="{EB8EB86B-A6E9-4CE4-B6E7-672D1C55E93A}" type="presOf" srcId="{EAD9056D-59A9-4EEF-BC1A-27D886FA522C}" destId="{18E4C051-02F7-460B-AC77-B6A9D48F9BF4}" srcOrd="0" destOrd="0" presId="urn:microsoft.com/office/officeart/2005/8/layout/chevron1"/>
    <dgm:cxn modelId="{406ABE78-4C15-41BF-8770-D3D7A9EBFE98}" type="presOf" srcId="{C6ACA4DA-CE23-41C0-995E-D050D1DE8736}" destId="{82FF9D7E-7FD7-4D3A-8F56-BAB0283E1DA6}" srcOrd="0" destOrd="0" presId="urn:microsoft.com/office/officeart/2005/8/layout/chevron1"/>
    <dgm:cxn modelId="{CA764580-7000-4D93-A14C-95DB9381149A}" type="presOf" srcId="{FAC8975F-9481-40AF-8B08-7574A44CADB8}" destId="{C0774CBD-FE59-4492-A4C3-602A8BD419A7}" srcOrd="0" destOrd="0" presId="urn:microsoft.com/office/officeart/2005/8/layout/chevron1"/>
    <dgm:cxn modelId="{223B7280-9E66-4A40-8CEC-57A0C5B5E7D8}" srcId="{EAD9056D-59A9-4EEF-BC1A-27D886FA522C}" destId="{AF463ACE-BACB-4866-A889-5C9F8707824D}" srcOrd="0" destOrd="0" parTransId="{FB544FAF-C32E-4ADA-A7EA-D7C948D685BE}" sibTransId="{106BC707-DDB8-4BAA-B4A1-CF72F16A8D95}"/>
    <dgm:cxn modelId="{2D8D8C90-B743-408A-84D3-3862F46E9C33}" srcId="{EAD9056D-59A9-4EEF-BC1A-27D886FA522C}" destId="{C6ACA4DA-CE23-41C0-995E-D050D1DE8736}" srcOrd="8" destOrd="0" parTransId="{A09B2A7D-7FA0-476C-954E-DD66AB919CE0}" sibTransId="{8A16CA62-06E7-4D88-B74A-2858FD9D19D7}"/>
    <dgm:cxn modelId="{3276459D-97C9-4D5F-B699-A953E5348319}" type="presOf" srcId="{AF463ACE-BACB-4866-A889-5C9F8707824D}" destId="{D13FE09B-D5A0-4425-A139-D1D057CF1389}" srcOrd="0" destOrd="0" presId="urn:microsoft.com/office/officeart/2005/8/layout/chevron1"/>
    <dgm:cxn modelId="{79C153B6-0F47-43D4-9D81-EDA4F9B343E9}" srcId="{EAD9056D-59A9-4EEF-BC1A-27D886FA522C}" destId="{FAC8975F-9481-40AF-8B08-7574A44CADB8}" srcOrd="5" destOrd="0" parTransId="{2838F215-DA01-429A-BB3A-3CF26831E7B4}" sibTransId="{BA03A158-DFC0-48B4-8DB4-75E1A6E26A30}"/>
    <dgm:cxn modelId="{A10788B8-5BF5-45D3-AB6F-4D8E3F5FE672}" srcId="{EAD9056D-59A9-4EEF-BC1A-27D886FA522C}" destId="{88DCC76A-7021-4E70-B60A-AC25A756B7F6}" srcOrd="1" destOrd="0" parTransId="{6E98761A-56D0-4D9B-8331-C7450283CBDB}" sibTransId="{11B932BB-E8E9-426B-B392-FB592BCF9C17}"/>
    <dgm:cxn modelId="{39EA24C3-1614-4568-8634-8B7A7A30A610}" type="presOf" srcId="{5DE25FFB-84D9-49A7-875B-B3E55779DFCA}" destId="{E2CF40ED-2540-45C3-BF77-1F738E088F3F}" srcOrd="0" destOrd="0" presId="urn:microsoft.com/office/officeart/2005/8/layout/chevron1"/>
    <dgm:cxn modelId="{4DD46DE3-BC11-4425-A480-F78FA4638FC8}" srcId="{EAD9056D-59A9-4EEF-BC1A-27D886FA522C}" destId="{5DE25FFB-84D9-49A7-875B-B3E55779DFCA}" srcOrd="4" destOrd="0" parTransId="{E2CB572B-AF75-43E9-A2CD-C4F53854083A}" sibTransId="{C7CBD0C1-D3BB-4900-95C0-FB7AF494BC9A}"/>
    <dgm:cxn modelId="{89089038-08D6-4727-BCEA-D32DE9674A4F}" type="presParOf" srcId="{18E4C051-02F7-460B-AC77-B6A9D48F9BF4}" destId="{D13FE09B-D5A0-4425-A139-D1D057CF1389}" srcOrd="0" destOrd="0" presId="urn:microsoft.com/office/officeart/2005/8/layout/chevron1"/>
    <dgm:cxn modelId="{87F52E2C-78F0-4FAF-9019-1573A552EA5A}" type="presParOf" srcId="{18E4C051-02F7-460B-AC77-B6A9D48F9BF4}" destId="{09A0FCB7-46B1-4EF8-BCA5-7EA64D0CD85F}" srcOrd="1" destOrd="0" presId="urn:microsoft.com/office/officeart/2005/8/layout/chevron1"/>
    <dgm:cxn modelId="{3ADCBC3D-EFDB-460F-BEDF-6E4C91133F13}" type="presParOf" srcId="{18E4C051-02F7-460B-AC77-B6A9D48F9BF4}" destId="{B78A1853-1D25-4484-A5B3-98519EB8251C}" srcOrd="2" destOrd="0" presId="urn:microsoft.com/office/officeart/2005/8/layout/chevron1"/>
    <dgm:cxn modelId="{855058B4-BDB0-44CA-AD20-3AFE1BF9DC73}" type="presParOf" srcId="{18E4C051-02F7-460B-AC77-B6A9D48F9BF4}" destId="{563A4A16-D079-457F-874C-81A52B1583D4}" srcOrd="3" destOrd="0" presId="urn:microsoft.com/office/officeart/2005/8/layout/chevron1"/>
    <dgm:cxn modelId="{19FA4A9F-406F-408F-99B8-55042CA80421}" type="presParOf" srcId="{18E4C051-02F7-460B-AC77-B6A9D48F9BF4}" destId="{1EAE9EED-86CC-4586-AA7C-7D1346C87E70}" srcOrd="4" destOrd="0" presId="urn:microsoft.com/office/officeart/2005/8/layout/chevron1"/>
    <dgm:cxn modelId="{6127C6D7-9CE4-4A54-B514-7711EE4529BA}" type="presParOf" srcId="{18E4C051-02F7-460B-AC77-B6A9D48F9BF4}" destId="{A98D1F26-E49B-4AB2-B807-D6D3A84DAAE8}" srcOrd="5" destOrd="0" presId="urn:microsoft.com/office/officeart/2005/8/layout/chevron1"/>
    <dgm:cxn modelId="{2FBC2B9D-D527-4222-A13E-836BA01F1981}" type="presParOf" srcId="{18E4C051-02F7-460B-AC77-B6A9D48F9BF4}" destId="{B682617B-178D-4B63-A6DF-5D5F93483398}" srcOrd="6" destOrd="0" presId="urn:microsoft.com/office/officeart/2005/8/layout/chevron1"/>
    <dgm:cxn modelId="{21D850E9-0369-4790-96FC-EDB1B7B2F45E}" type="presParOf" srcId="{18E4C051-02F7-460B-AC77-B6A9D48F9BF4}" destId="{DB8B4077-BF19-45E3-9D96-F7CBA8450E70}" srcOrd="7" destOrd="0" presId="urn:microsoft.com/office/officeart/2005/8/layout/chevron1"/>
    <dgm:cxn modelId="{F0E41F3F-D0F3-494F-B74C-73FC9DBB9A6F}" type="presParOf" srcId="{18E4C051-02F7-460B-AC77-B6A9D48F9BF4}" destId="{E2CF40ED-2540-45C3-BF77-1F738E088F3F}" srcOrd="8" destOrd="0" presId="urn:microsoft.com/office/officeart/2005/8/layout/chevron1"/>
    <dgm:cxn modelId="{0EB3F9D0-7917-487C-8067-7B606357E0BD}" type="presParOf" srcId="{18E4C051-02F7-460B-AC77-B6A9D48F9BF4}" destId="{5B433A4C-AEEC-4E88-8C21-27A6A9B6013B}" srcOrd="9" destOrd="0" presId="urn:microsoft.com/office/officeart/2005/8/layout/chevron1"/>
    <dgm:cxn modelId="{FB73F97B-99FD-4EF9-8108-5392E61DF4F1}" type="presParOf" srcId="{18E4C051-02F7-460B-AC77-B6A9D48F9BF4}" destId="{C0774CBD-FE59-4492-A4C3-602A8BD419A7}" srcOrd="10" destOrd="0" presId="urn:microsoft.com/office/officeart/2005/8/layout/chevron1"/>
    <dgm:cxn modelId="{19654E1C-3864-49CF-982D-AA536802E000}" type="presParOf" srcId="{18E4C051-02F7-460B-AC77-B6A9D48F9BF4}" destId="{240567B2-E72A-468F-AEAE-742415947B0A}" srcOrd="11" destOrd="0" presId="urn:microsoft.com/office/officeart/2005/8/layout/chevron1"/>
    <dgm:cxn modelId="{E4E6E5EA-97DB-4307-B82A-AA5AE072C517}" type="presParOf" srcId="{18E4C051-02F7-460B-AC77-B6A9D48F9BF4}" destId="{9E2F3F5A-B880-46F3-847B-E0359879CB5B}" srcOrd="12" destOrd="0" presId="urn:microsoft.com/office/officeart/2005/8/layout/chevron1"/>
    <dgm:cxn modelId="{C2BBF2A4-02D1-4C48-A3A6-3A344EF5E60B}" type="presParOf" srcId="{18E4C051-02F7-460B-AC77-B6A9D48F9BF4}" destId="{D6714C7B-11F5-4561-AA99-8DFC01B3ABC8}" srcOrd="13" destOrd="0" presId="urn:microsoft.com/office/officeart/2005/8/layout/chevron1"/>
    <dgm:cxn modelId="{7F82DEB9-DBD1-4F9E-8616-2AF31514E2FE}" type="presParOf" srcId="{18E4C051-02F7-460B-AC77-B6A9D48F9BF4}" destId="{8FA7416A-1C7B-4598-91AE-38B4F0B65B2F}" srcOrd="14" destOrd="0" presId="urn:microsoft.com/office/officeart/2005/8/layout/chevron1"/>
    <dgm:cxn modelId="{17DD3FC5-B0AA-4073-A814-D4971D0DC541}" type="presParOf" srcId="{18E4C051-02F7-460B-AC77-B6A9D48F9BF4}" destId="{2AC1C415-2E73-4A99-BF79-C431DBBB298C}" srcOrd="15" destOrd="0" presId="urn:microsoft.com/office/officeart/2005/8/layout/chevron1"/>
    <dgm:cxn modelId="{E39AAB78-F0C2-44D0-ABEB-DA17511847D0}" type="presParOf" srcId="{18E4C051-02F7-460B-AC77-B6A9D48F9BF4}" destId="{82FF9D7E-7FD7-4D3A-8F56-BAB0283E1DA6}" srcOrd="1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D9056D-59A9-4EEF-BC1A-27D886FA522C}" type="doc">
      <dgm:prSet loTypeId="urn:microsoft.com/office/officeart/2005/8/layout/chevron1" loCatId="process" qsTypeId="urn:microsoft.com/office/officeart/2005/8/quickstyle/simple1" qsCatId="simple" csTypeId="urn:microsoft.com/office/officeart/2005/8/colors/accent1_2" csCatId="accent1" phldr="1"/>
      <dgm:spPr/>
    </dgm:pt>
    <dgm:pt modelId="{AF463ACE-BACB-4866-A889-5C9F8707824D}">
      <dgm:prSet phldr="0"/>
      <dgm:spPr>
        <a:solidFill>
          <a:schemeClr val="tx2"/>
        </a:solidFill>
      </dgm:spPr>
      <dgm:t>
        <a:bodyPr/>
        <a:lstStyle/>
        <a:p>
          <a:pPr rtl="0"/>
          <a:r>
            <a:rPr lang="en-US">
              <a:solidFill>
                <a:schemeClr val="bg1"/>
              </a:solidFill>
              <a:latin typeface="Calibri"/>
              <a:cs typeface="Calibri"/>
            </a:rPr>
            <a:t> Onboarding</a:t>
          </a:r>
        </a:p>
      </dgm:t>
    </dgm:pt>
    <dgm:pt modelId="{FB544FAF-C32E-4ADA-A7EA-D7C948D685BE}" type="parTrans" cxnId="{223B7280-9E66-4A40-8CEC-57A0C5B5E7D8}">
      <dgm:prSet/>
      <dgm:spPr/>
      <dgm:t>
        <a:bodyPr/>
        <a:lstStyle/>
        <a:p>
          <a:endParaRPr lang="en-US"/>
        </a:p>
      </dgm:t>
    </dgm:pt>
    <dgm:pt modelId="{106BC707-DDB8-4BAA-B4A1-CF72F16A8D95}" type="sibTrans" cxnId="{223B7280-9E66-4A40-8CEC-57A0C5B5E7D8}">
      <dgm:prSet/>
      <dgm:spPr/>
      <dgm:t>
        <a:bodyPr/>
        <a:lstStyle/>
        <a:p>
          <a:endParaRPr lang="en-US"/>
        </a:p>
      </dgm:t>
    </dgm:pt>
    <dgm:pt modelId="{88DCC76A-7021-4E70-B60A-AC25A756B7F6}">
      <dgm:prSet phldr="0"/>
      <dgm:spPr/>
      <dgm:t>
        <a:bodyPr/>
        <a:lstStyle/>
        <a:p>
          <a:pPr rtl="0"/>
          <a:r>
            <a:rPr lang="en-US">
              <a:solidFill>
                <a:schemeClr val="bg1"/>
              </a:solidFill>
              <a:latin typeface="Calibri"/>
              <a:cs typeface="Calibri"/>
            </a:rPr>
            <a:t> Data Repository</a:t>
          </a:r>
        </a:p>
      </dgm:t>
    </dgm:pt>
    <dgm:pt modelId="{6E98761A-56D0-4D9B-8331-C7450283CBDB}" type="parTrans" cxnId="{A10788B8-5BF5-45D3-AB6F-4D8E3F5FE672}">
      <dgm:prSet/>
      <dgm:spPr/>
      <dgm:t>
        <a:bodyPr/>
        <a:lstStyle/>
        <a:p>
          <a:endParaRPr lang="en-US"/>
        </a:p>
      </dgm:t>
    </dgm:pt>
    <dgm:pt modelId="{11B932BB-E8E9-426B-B392-FB592BCF9C17}" type="sibTrans" cxnId="{A10788B8-5BF5-45D3-AB6F-4D8E3F5FE672}">
      <dgm:prSet/>
      <dgm:spPr/>
      <dgm:t>
        <a:bodyPr/>
        <a:lstStyle/>
        <a:p>
          <a:endParaRPr lang="en-US"/>
        </a:p>
      </dgm:t>
    </dgm:pt>
    <dgm:pt modelId="{14CD5FFB-36ED-4242-A1FC-04020032405C}">
      <dgm:prSet phldr="0"/>
      <dgm:spPr/>
      <dgm:t>
        <a:bodyPr/>
        <a:lstStyle/>
        <a:p>
          <a:pPr rtl="0"/>
          <a:r>
            <a:rPr lang="en-US">
              <a:solidFill>
                <a:schemeClr val="bg1"/>
              </a:solidFill>
              <a:latin typeface="Calibri"/>
              <a:cs typeface="Calibri"/>
            </a:rPr>
            <a:t> Data Capture</a:t>
          </a:r>
        </a:p>
      </dgm:t>
    </dgm:pt>
    <dgm:pt modelId="{A7C22CD6-57F0-4C97-9F14-27A415B808EB}" type="parTrans" cxnId="{C95FA038-53B5-44C7-8DF5-F0AC52E1343C}">
      <dgm:prSet/>
      <dgm:spPr/>
      <dgm:t>
        <a:bodyPr/>
        <a:lstStyle/>
        <a:p>
          <a:endParaRPr lang="en-US"/>
        </a:p>
      </dgm:t>
    </dgm:pt>
    <dgm:pt modelId="{FFD368E4-9B37-4401-A4B6-80FD2A5AAE2A}" type="sibTrans" cxnId="{C95FA038-53B5-44C7-8DF5-F0AC52E1343C}">
      <dgm:prSet/>
      <dgm:spPr/>
      <dgm:t>
        <a:bodyPr/>
        <a:lstStyle/>
        <a:p>
          <a:endParaRPr lang="en-US"/>
        </a:p>
      </dgm:t>
    </dgm:pt>
    <dgm:pt modelId="{4415BC81-94DD-4FEC-8508-552697DF28BA}">
      <dgm:prSet phldr="0"/>
      <dgm:spPr>
        <a:solidFill>
          <a:schemeClr val="tx2">
            <a:lumMod val="40000"/>
            <a:lumOff val="60000"/>
          </a:schemeClr>
        </a:solidFill>
      </dgm:spPr>
      <dgm:t>
        <a:bodyPr/>
        <a:lstStyle/>
        <a:p>
          <a:pPr rtl="0"/>
          <a:r>
            <a:rPr lang="en-US">
              <a:solidFill>
                <a:schemeClr val="bg1"/>
              </a:solidFill>
              <a:latin typeface="Calibri"/>
              <a:cs typeface="Calibri"/>
            </a:rPr>
            <a:t> Data Transformations</a:t>
          </a:r>
        </a:p>
      </dgm:t>
    </dgm:pt>
    <dgm:pt modelId="{D193876D-8DA2-46E7-9FC3-279A9C8F6158}" type="parTrans" cxnId="{F26F6B47-8ACA-48CE-A647-C809E94B87B3}">
      <dgm:prSet/>
      <dgm:spPr/>
      <dgm:t>
        <a:bodyPr/>
        <a:lstStyle/>
        <a:p>
          <a:endParaRPr lang="en-US"/>
        </a:p>
      </dgm:t>
    </dgm:pt>
    <dgm:pt modelId="{CB477278-C276-4503-827B-3A4978FAF895}" type="sibTrans" cxnId="{F26F6B47-8ACA-48CE-A647-C809E94B87B3}">
      <dgm:prSet/>
      <dgm:spPr/>
      <dgm:t>
        <a:bodyPr/>
        <a:lstStyle/>
        <a:p>
          <a:endParaRPr lang="en-US"/>
        </a:p>
      </dgm:t>
    </dgm:pt>
    <dgm:pt modelId="{5DE25FFB-84D9-49A7-875B-B3E55779DFCA}">
      <dgm:prSet phldr="0"/>
      <dgm:spPr/>
      <dgm:t>
        <a:bodyPr/>
        <a:lstStyle/>
        <a:p>
          <a:pPr rtl="0"/>
          <a:r>
            <a:rPr lang="en-US">
              <a:solidFill>
                <a:schemeClr val="bg1"/>
              </a:solidFill>
              <a:latin typeface="Calibri"/>
              <a:cs typeface="Calibri"/>
            </a:rPr>
            <a:t> Data Quality</a:t>
          </a:r>
        </a:p>
      </dgm:t>
    </dgm:pt>
    <dgm:pt modelId="{E2CB572B-AF75-43E9-A2CD-C4F53854083A}" type="parTrans" cxnId="{4DD46DE3-BC11-4425-A480-F78FA4638FC8}">
      <dgm:prSet/>
      <dgm:spPr/>
      <dgm:t>
        <a:bodyPr/>
        <a:lstStyle/>
        <a:p>
          <a:endParaRPr lang="en-US"/>
        </a:p>
      </dgm:t>
    </dgm:pt>
    <dgm:pt modelId="{C7CBD0C1-D3BB-4900-95C0-FB7AF494BC9A}" type="sibTrans" cxnId="{4DD46DE3-BC11-4425-A480-F78FA4638FC8}">
      <dgm:prSet/>
      <dgm:spPr/>
      <dgm:t>
        <a:bodyPr/>
        <a:lstStyle/>
        <a:p>
          <a:endParaRPr lang="en-US"/>
        </a:p>
      </dgm:t>
    </dgm:pt>
    <dgm:pt modelId="{FAC8975F-9481-40AF-8B08-7574A44CADB8}">
      <dgm:prSet phldr="0"/>
      <dgm:spPr/>
      <dgm:t>
        <a:bodyPr/>
        <a:lstStyle/>
        <a:p>
          <a:pPr rtl="0"/>
          <a:r>
            <a:rPr lang="en-US">
              <a:solidFill>
                <a:schemeClr val="bg1"/>
              </a:solidFill>
              <a:latin typeface="Calibri"/>
              <a:cs typeface="Calibri"/>
            </a:rPr>
            <a:t> Data Export</a:t>
          </a:r>
        </a:p>
      </dgm:t>
    </dgm:pt>
    <dgm:pt modelId="{2838F215-DA01-429A-BB3A-3CF26831E7B4}" type="parTrans" cxnId="{79C153B6-0F47-43D4-9D81-EDA4F9B343E9}">
      <dgm:prSet/>
      <dgm:spPr/>
      <dgm:t>
        <a:bodyPr/>
        <a:lstStyle/>
        <a:p>
          <a:endParaRPr lang="en-US"/>
        </a:p>
      </dgm:t>
    </dgm:pt>
    <dgm:pt modelId="{BA03A158-DFC0-48B4-8DB4-75E1A6E26A30}" type="sibTrans" cxnId="{79C153B6-0F47-43D4-9D81-EDA4F9B343E9}">
      <dgm:prSet/>
      <dgm:spPr/>
      <dgm:t>
        <a:bodyPr/>
        <a:lstStyle/>
        <a:p>
          <a:endParaRPr lang="en-US"/>
        </a:p>
      </dgm:t>
    </dgm:pt>
    <dgm:pt modelId="{97441ED7-762F-4F6A-A6CA-CF5DAB836874}">
      <dgm:prSet phldr="0"/>
      <dgm:spPr/>
      <dgm:t>
        <a:bodyPr/>
        <a:lstStyle/>
        <a:p>
          <a:pPr rtl="0"/>
          <a:r>
            <a:rPr lang="en-US">
              <a:solidFill>
                <a:schemeClr val="bg1"/>
              </a:solidFill>
              <a:latin typeface="Calibri"/>
              <a:cs typeface="Calibri"/>
            </a:rPr>
            <a:t> Changes &amp; Migrations</a:t>
          </a:r>
        </a:p>
      </dgm:t>
    </dgm:pt>
    <dgm:pt modelId="{63D32AC6-39A8-4F81-BE21-3D48F6646135}" type="parTrans" cxnId="{1A489F25-D561-4EA1-B55A-596825BBB1BE}">
      <dgm:prSet/>
      <dgm:spPr/>
      <dgm:t>
        <a:bodyPr/>
        <a:lstStyle/>
        <a:p>
          <a:endParaRPr lang="en-US"/>
        </a:p>
      </dgm:t>
    </dgm:pt>
    <dgm:pt modelId="{B1D45B1E-BEF6-4205-8024-65927436242B}" type="sibTrans" cxnId="{1A489F25-D561-4EA1-B55A-596825BBB1BE}">
      <dgm:prSet/>
      <dgm:spPr/>
      <dgm:t>
        <a:bodyPr/>
        <a:lstStyle/>
        <a:p>
          <a:endParaRPr lang="en-US"/>
        </a:p>
      </dgm:t>
    </dgm:pt>
    <dgm:pt modelId="{2507A85D-B012-4E6B-842A-BB1609E51676}">
      <dgm:prSet phldr="0"/>
      <dgm:spPr/>
      <dgm:t>
        <a:bodyPr/>
        <a:lstStyle/>
        <a:p>
          <a:pPr rtl="0"/>
          <a:r>
            <a:rPr lang="en-US">
              <a:solidFill>
                <a:schemeClr val="bg1"/>
              </a:solidFill>
              <a:latin typeface="Calibri"/>
              <a:cs typeface="Calibri"/>
            </a:rPr>
            <a:t> Data Partner Requirements</a:t>
          </a:r>
        </a:p>
      </dgm:t>
    </dgm:pt>
    <dgm:pt modelId="{09A5B226-EC6C-4BFF-A782-184C48903D87}" type="parTrans" cxnId="{0E848208-0901-4E1F-8962-7ED7F1E00530}">
      <dgm:prSet/>
      <dgm:spPr/>
      <dgm:t>
        <a:bodyPr/>
        <a:lstStyle/>
        <a:p>
          <a:endParaRPr lang="en-US"/>
        </a:p>
      </dgm:t>
    </dgm:pt>
    <dgm:pt modelId="{48DF22AF-0D11-4A05-8BC1-FED4768E9C95}" type="sibTrans" cxnId="{0E848208-0901-4E1F-8962-7ED7F1E00530}">
      <dgm:prSet/>
      <dgm:spPr/>
      <dgm:t>
        <a:bodyPr/>
        <a:lstStyle/>
        <a:p>
          <a:endParaRPr lang="en-US"/>
        </a:p>
      </dgm:t>
    </dgm:pt>
    <dgm:pt modelId="{C6ACA4DA-CE23-41C0-995E-D050D1DE8736}">
      <dgm:prSet phldr="0"/>
      <dgm:spPr/>
      <dgm:t>
        <a:bodyPr/>
        <a:lstStyle/>
        <a:p>
          <a:pPr rtl="0"/>
          <a:r>
            <a:rPr lang="en-US">
              <a:solidFill>
                <a:schemeClr val="bg1"/>
              </a:solidFill>
              <a:latin typeface="Calibri"/>
              <a:cs typeface="Calibri"/>
            </a:rPr>
            <a:t> Provider Portal</a:t>
          </a:r>
        </a:p>
      </dgm:t>
    </dgm:pt>
    <dgm:pt modelId="{A09B2A7D-7FA0-476C-954E-DD66AB919CE0}" type="parTrans" cxnId="{2D8D8C90-B743-408A-84D3-3862F46E9C33}">
      <dgm:prSet/>
      <dgm:spPr/>
      <dgm:t>
        <a:bodyPr/>
        <a:lstStyle/>
        <a:p>
          <a:endParaRPr lang="en-US"/>
        </a:p>
      </dgm:t>
    </dgm:pt>
    <dgm:pt modelId="{8A16CA62-06E7-4D88-B74A-2858FD9D19D7}" type="sibTrans" cxnId="{2D8D8C90-B743-408A-84D3-3862F46E9C33}">
      <dgm:prSet/>
      <dgm:spPr/>
      <dgm:t>
        <a:bodyPr/>
        <a:lstStyle/>
        <a:p>
          <a:endParaRPr lang="en-US"/>
        </a:p>
      </dgm:t>
    </dgm:pt>
    <dgm:pt modelId="{18E4C051-02F7-460B-AC77-B6A9D48F9BF4}" type="pres">
      <dgm:prSet presAssocID="{EAD9056D-59A9-4EEF-BC1A-27D886FA522C}" presName="Name0" presStyleCnt="0">
        <dgm:presLayoutVars>
          <dgm:dir/>
          <dgm:animLvl val="lvl"/>
          <dgm:resizeHandles val="exact"/>
        </dgm:presLayoutVars>
      </dgm:prSet>
      <dgm:spPr/>
    </dgm:pt>
    <dgm:pt modelId="{D13FE09B-D5A0-4425-A139-D1D057CF1389}" type="pres">
      <dgm:prSet presAssocID="{AF463ACE-BACB-4866-A889-5C9F8707824D}" presName="parTxOnly" presStyleLbl="node1" presStyleIdx="0" presStyleCnt="9">
        <dgm:presLayoutVars>
          <dgm:chMax val="0"/>
          <dgm:chPref val="0"/>
          <dgm:bulletEnabled val="1"/>
        </dgm:presLayoutVars>
      </dgm:prSet>
      <dgm:spPr/>
    </dgm:pt>
    <dgm:pt modelId="{09A0FCB7-46B1-4EF8-BCA5-7EA64D0CD85F}" type="pres">
      <dgm:prSet presAssocID="{106BC707-DDB8-4BAA-B4A1-CF72F16A8D95}" presName="parTxOnlySpace" presStyleCnt="0"/>
      <dgm:spPr/>
    </dgm:pt>
    <dgm:pt modelId="{B78A1853-1D25-4484-A5B3-98519EB8251C}" type="pres">
      <dgm:prSet presAssocID="{88DCC76A-7021-4E70-B60A-AC25A756B7F6}" presName="parTxOnly" presStyleLbl="node1" presStyleIdx="1" presStyleCnt="9">
        <dgm:presLayoutVars>
          <dgm:chMax val="0"/>
          <dgm:chPref val="0"/>
          <dgm:bulletEnabled val="1"/>
        </dgm:presLayoutVars>
      </dgm:prSet>
      <dgm:spPr/>
    </dgm:pt>
    <dgm:pt modelId="{563A4A16-D079-457F-874C-81A52B1583D4}" type="pres">
      <dgm:prSet presAssocID="{11B932BB-E8E9-426B-B392-FB592BCF9C17}" presName="parTxOnlySpace" presStyleCnt="0"/>
      <dgm:spPr/>
    </dgm:pt>
    <dgm:pt modelId="{1EAE9EED-86CC-4586-AA7C-7D1346C87E70}" type="pres">
      <dgm:prSet presAssocID="{14CD5FFB-36ED-4242-A1FC-04020032405C}" presName="parTxOnly" presStyleLbl="node1" presStyleIdx="2" presStyleCnt="9">
        <dgm:presLayoutVars>
          <dgm:chMax val="0"/>
          <dgm:chPref val="0"/>
          <dgm:bulletEnabled val="1"/>
        </dgm:presLayoutVars>
      </dgm:prSet>
      <dgm:spPr/>
    </dgm:pt>
    <dgm:pt modelId="{A98D1F26-E49B-4AB2-B807-D6D3A84DAAE8}" type="pres">
      <dgm:prSet presAssocID="{FFD368E4-9B37-4401-A4B6-80FD2A5AAE2A}" presName="parTxOnlySpace" presStyleCnt="0"/>
      <dgm:spPr/>
    </dgm:pt>
    <dgm:pt modelId="{B682617B-178D-4B63-A6DF-5D5F93483398}" type="pres">
      <dgm:prSet presAssocID="{4415BC81-94DD-4FEC-8508-552697DF28BA}" presName="parTxOnly" presStyleLbl="node1" presStyleIdx="3" presStyleCnt="9">
        <dgm:presLayoutVars>
          <dgm:chMax val="0"/>
          <dgm:chPref val="0"/>
          <dgm:bulletEnabled val="1"/>
        </dgm:presLayoutVars>
      </dgm:prSet>
      <dgm:spPr/>
    </dgm:pt>
    <dgm:pt modelId="{DB8B4077-BF19-45E3-9D96-F7CBA8450E70}" type="pres">
      <dgm:prSet presAssocID="{CB477278-C276-4503-827B-3A4978FAF895}" presName="parTxOnlySpace" presStyleCnt="0"/>
      <dgm:spPr/>
    </dgm:pt>
    <dgm:pt modelId="{E2CF40ED-2540-45C3-BF77-1F738E088F3F}" type="pres">
      <dgm:prSet presAssocID="{5DE25FFB-84D9-49A7-875B-B3E55779DFCA}" presName="parTxOnly" presStyleLbl="node1" presStyleIdx="4" presStyleCnt="9">
        <dgm:presLayoutVars>
          <dgm:chMax val="0"/>
          <dgm:chPref val="0"/>
          <dgm:bulletEnabled val="1"/>
        </dgm:presLayoutVars>
      </dgm:prSet>
      <dgm:spPr/>
    </dgm:pt>
    <dgm:pt modelId="{5B433A4C-AEEC-4E88-8C21-27A6A9B6013B}" type="pres">
      <dgm:prSet presAssocID="{C7CBD0C1-D3BB-4900-95C0-FB7AF494BC9A}" presName="parTxOnlySpace" presStyleCnt="0"/>
      <dgm:spPr/>
    </dgm:pt>
    <dgm:pt modelId="{C0774CBD-FE59-4492-A4C3-602A8BD419A7}" type="pres">
      <dgm:prSet presAssocID="{FAC8975F-9481-40AF-8B08-7574A44CADB8}" presName="parTxOnly" presStyleLbl="node1" presStyleIdx="5" presStyleCnt="9">
        <dgm:presLayoutVars>
          <dgm:chMax val="0"/>
          <dgm:chPref val="0"/>
          <dgm:bulletEnabled val="1"/>
        </dgm:presLayoutVars>
      </dgm:prSet>
      <dgm:spPr/>
    </dgm:pt>
    <dgm:pt modelId="{240567B2-E72A-468F-AEAE-742415947B0A}" type="pres">
      <dgm:prSet presAssocID="{BA03A158-DFC0-48B4-8DB4-75E1A6E26A30}" presName="parTxOnlySpace" presStyleCnt="0"/>
      <dgm:spPr/>
    </dgm:pt>
    <dgm:pt modelId="{9E2F3F5A-B880-46F3-847B-E0359879CB5B}" type="pres">
      <dgm:prSet presAssocID="{97441ED7-762F-4F6A-A6CA-CF5DAB836874}" presName="parTxOnly" presStyleLbl="node1" presStyleIdx="6" presStyleCnt="9">
        <dgm:presLayoutVars>
          <dgm:chMax val="0"/>
          <dgm:chPref val="0"/>
          <dgm:bulletEnabled val="1"/>
        </dgm:presLayoutVars>
      </dgm:prSet>
      <dgm:spPr/>
    </dgm:pt>
    <dgm:pt modelId="{D6714C7B-11F5-4561-AA99-8DFC01B3ABC8}" type="pres">
      <dgm:prSet presAssocID="{B1D45B1E-BEF6-4205-8024-65927436242B}" presName="parTxOnlySpace" presStyleCnt="0"/>
      <dgm:spPr/>
    </dgm:pt>
    <dgm:pt modelId="{8FA7416A-1C7B-4598-91AE-38B4F0B65B2F}" type="pres">
      <dgm:prSet presAssocID="{2507A85D-B012-4E6B-842A-BB1609E51676}" presName="parTxOnly" presStyleLbl="node1" presStyleIdx="7" presStyleCnt="9">
        <dgm:presLayoutVars>
          <dgm:chMax val="0"/>
          <dgm:chPref val="0"/>
          <dgm:bulletEnabled val="1"/>
        </dgm:presLayoutVars>
      </dgm:prSet>
      <dgm:spPr/>
    </dgm:pt>
    <dgm:pt modelId="{2AC1C415-2E73-4A99-BF79-C431DBBB298C}" type="pres">
      <dgm:prSet presAssocID="{48DF22AF-0D11-4A05-8BC1-FED4768E9C95}" presName="parTxOnlySpace" presStyleCnt="0"/>
      <dgm:spPr/>
    </dgm:pt>
    <dgm:pt modelId="{82FF9D7E-7FD7-4D3A-8F56-BAB0283E1DA6}" type="pres">
      <dgm:prSet presAssocID="{C6ACA4DA-CE23-41C0-995E-D050D1DE8736}" presName="parTxOnly" presStyleLbl="node1" presStyleIdx="8" presStyleCnt="9">
        <dgm:presLayoutVars>
          <dgm:chMax val="0"/>
          <dgm:chPref val="0"/>
          <dgm:bulletEnabled val="1"/>
        </dgm:presLayoutVars>
      </dgm:prSet>
      <dgm:spPr/>
    </dgm:pt>
  </dgm:ptLst>
  <dgm:cxnLst>
    <dgm:cxn modelId="{0E848208-0901-4E1F-8962-7ED7F1E00530}" srcId="{EAD9056D-59A9-4EEF-BC1A-27D886FA522C}" destId="{2507A85D-B012-4E6B-842A-BB1609E51676}" srcOrd="7" destOrd="0" parTransId="{09A5B226-EC6C-4BFF-A782-184C48903D87}" sibTransId="{48DF22AF-0D11-4A05-8BC1-FED4768E9C95}"/>
    <dgm:cxn modelId="{B14C6409-C656-4102-B2AE-6BB09A0983C5}" type="presOf" srcId="{4415BC81-94DD-4FEC-8508-552697DF28BA}" destId="{B682617B-178D-4B63-A6DF-5D5F93483398}" srcOrd="0" destOrd="0" presId="urn:microsoft.com/office/officeart/2005/8/layout/chevron1"/>
    <dgm:cxn modelId="{81BE030C-D1B3-4EF1-BACC-40EBFCA14808}" type="presOf" srcId="{2507A85D-B012-4E6B-842A-BB1609E51676}" destId="{8FA7416A-1C7B-4598-91AE-38B4F0B65B2F}" srcOrd="0" destOrd="0" presId="urn:microsoft.com/office/officeart/2005/8/layout/chevron1"/>
    <dgm:cxn modelId="{78DBEC18-5CA3-4EB1-94A2-380D0C9F2642}" type="presOf" srcId="{14CD5FFB-36ED-4242-A1FC-04020032405C}" destId="{1EAE9EED-86CC-4586-AA7C-7D1346C87E70}" srcOrd="0" destOrd="0" presId="urn:microsoft.com/office/officeart/2005/8/layout/chevron1"/>
    <dgm:cxn modelId="{1A489F25-D561-4EA1-B55A-596825BBB1BE}" srcId="{EAD9056D-59A9-4EEF-BC1A-27D886FA522C}" destId="{97441ED7-762F-4F6A-A6CA-CF5DAB836874}" srcOrd="6" destOrd="0" parTransId="{63D32AC6-39A8-4F81-BE21-3D48F6646135}" sibTransId="{B1D45B1E-BEF6-4205-8024-65927436242B}"/>
    <dgm:cxn modelId="{C95FA038-53B5-44C7-8DF5-F0AC52E1343C}" srcId="{EAD9056D-59A9-4EEF-BC1A-27D886FA522C}" destId="{14CD5FFB-36ED-4242-A1FC-04020032405C}" srcOrd="2" destOrd="0" parTransId="{A7C22CD6-57F0-4C97-9F14-27A415B808EB}" sibTransId="{FFD368E4-9B37-4401-A4B6-80FD2A5AAE2A}"/>
    <dgm:cxn modelId="{B4A3C039-A139-4E0F-BF72-BB419ED51FAB}" type="presOf" srcId="{88DCC76A-7021-4E70-B60A-AC25A756B7F6}" destId="{B78A1853-1D25-4484-A5B3-98519EB8251C}" srcOrd="0" destOrd="0" presId="urn:microsoft.com/office/officeart/2005/8/layout/chevron1"/>
    <dgm:cxn modelId="{07331143-F202-401B-B54A-A10B1B25792F}" type="presOf" srcId="{97441ED7-762F-4F6A-A6CA-CF5DAB836874}" destId="{9E2F3F5A-B880-46F3-847B-E0359879CB5B}" srcOrd="0" destOrd="0" presId="urn:microsoft.com/office/officeart/2005/8/layout/chevron1"/>
    <dgm:cxn modelId="{F26F6B47-8ACA-48CE-A647-C809E94B87B3}" srcId="{EAD9056D-59A9-4EEF-BC1A-27D886FA522C}" destId="{4415BC81-94DD-4FEC-8508-552697DF28BA}" srcOrd="3" destOrd="0" parTransId="{D193876D-8DA2-46E7-9FC3-279A9C8F6158}" sibTransId="{CB477278-C276-4503-827B-3A4978FAF895}"/>
    <dgm:cxn modelId="{EB8EB86B-A6E9-4CE4-B6E7-672D1C55E93A}" type="presOf" srcId="{EAD9056D-59A9-4EEF-BC1A-27D886FA522C}" destId="{18E4C051-02F7-460B-AC77-B6A9D48F9BF4}" srcOrd="0" destOrd="0" presId="urn:microsoft.com/office/officeart/2005/8/layout/chevron1"/>
    <dgm:cxn modelId="{406ABE78-4C15-41BF-8770-D3D7A9EBFE98}" type="presOf" srcId="{C6ACA4DA-CE23-41C0-995E-D050D1DE8736}" destId="{82FF9D7E-7FD7-4D3A-8F56-BAB0283E1DA6}" srcOrd="0" destOrd="0" presId="urn:microsoft.com/office/officeart/2005/8/layout/chevron1"/>
    <dgm:cxn modelId="{CA764580-7000-4D93-A14C-95DB9381149A}" type="presOf" srcId="{FAC8975F-9481-40AF-8B08-7574A44CADB8}" destId="{C0774CBD-FE59-4492-A4C3-602A8BD419A7}" srcOrd="0" destOrd="0" presId="urn:microsoft.com/office/officeart/2005/8/layout/chevron1"/>
    <dgm:cxn modelId="{223B7280-9E66-4A40-8CEC-57A0C5B5E7D8}" srcId="{EAD9056D-59A9-4EEF-BC1A-27D886FA522C}" destId="{AF463ACE-BACB-4866-A889-5C9F8707824D}" srcOrd="0" destOrd="0" parTransId="{FB544FAF-C32E-4ADA-A7EA-D7C948D685BE}" sibTransId="{106BC707-DDB8-4BAA-B4A1-CF72F16A8D95}"/>
    <dgm:cxn modelId="{2D8D8C90-B743-408A-84D3-3862F46E9C33}" srcId="{EAD9056D-59A9-4EEF-BC1A-27D886FA522C}" destId="{C6ACA4DA-CE23-41C0-995E-D050D1DE8736}" srcOrd="8" destOrd="0" parTransId="{A09B2A7D-7FA0-476C-954E-DD66AB919CE0}" sibTransId="{8A16CA62-06E7-4D88-B74A-2858FD9D19D7}"/>
    <dgm:cxn modelId="{3276459D-97C9-4D5F-B699-A953E5348319}" type="presOf" srcId="{AF463ACE-BACB-4866-A889-5C9F8707824D}" destId="{D13FE09B-D5A0-4425-A139-D1D057CF1389}" srcOrd="0" destOrd="0" presId="urn:microsoft.com/office/officeart/2005/8/layout/chevron1"/>
    <dgm:cxn modelId="{79C153B6-0F47-43D4-9D81-EDA4F9B343E9}" srcId="{EAD9056D-59A9-4EEF-BC1A-27D886FA522C}" destId="{FAC8975F-9481-40AF-8B08-7574A44CADB8}" srcOrd="5" destOrd="0" parTransId="{2838F215-DA01-429A-BB3A-3CF26831E7B4}" sibTransId="{BA03A158-DFC0-48B4-8DB4-75E1A6E26A30}"/>
    <dgm:cxn modelId="{A10788B8-5BF5-45D3-AB6F-4D8E3F5FE672}" srcId="{EAD9056D-59A9-4EEF-BC1A-27D886FA522C}" destId="{88DCC76A-7021-4E70-B60A-AC25A756B7F6}" srcOrd="1" destOrd="0" parTransId="{6E98761A-56D0-4D9B-8331-C7450283CBDB}" sibTransId="{11B932BB-E8E9-426B-B392-FB592BCF9C17}"/>
    <dgm:cxn modelId="{39EA24C3-1614-4568-8634-8B7A7A30A610}" type="presOf" srcId="{5DE25FFB-84D9-49A7-875B-B3E55779DFCA}" destId="{E2CF40ED-2540-45C3-BF77-1F738E088F3F}" srcOrd="0" destOrd="0" presId="urn:microsoft.com/office/officeart/2005/8/layout/chevron1"/>
    <dgm:cxn modelId="{4DD46DE3-BC11-4425-A480-F78FA4638FC8}" srcId="{EAD9056D-59A9-4EEF-BC1A-27D886FA522C}" destId="{5DE25FFB-84D9-49A7-875B-B3E55779DFCA}" srcOrd="4" destOrd="0" parTransId="{E2CB572B-AF75-43E9-A2CD-C4F53854083A}" sibTransId="{C7CBD0C1-D3BB-4900-95C0-FB7AF494BC9A}"/>
    <dgm:cxn modelId="{89089038-08D6-4727-BCEA-D32DE9674A4F}" type="presParOf" srcId="{18E4C051-02F7-460B-AC77-B6A9D48F9BF4}" destId="{D13FE09B-D5A0-4425-A139-D1D057CF1389}" srcOrd="0" destOrd="0" presId="urn:microsoft.com/office/officeart/2005/8/layout/chevron1"/>
    <dgm:cxn modelId="{87F52E2C-78F0-4FAF-9019-1573A552EA5A}" type="presParOf" srcId="{18E4C051-02F7-460B-AC77-B6A9D48F9BF4}" destId="{09A0FCB7-46B1-4EF8-BCA5-7EA64D0CD85F}" srcOrd="1" destOrd="0" presId="urn:microsoft.com/office/officeart/2005/8/layout/chevron1"/>
    <dgm:cxn modelId="{3ADCBC3D-EFDB-460F-BEDF-6E4C91133F13}" type="presParOf" srcId="{18E4C051-02F7-460B-AC77-B6A9D48F9BF4}" destId="{B78A1853-1D25-4484-A5B3-98519EB8251C}" srcOrd="2" destOrd="0" presId="urn:microsoft.com/office/officeart/2005/8/layout/chevron1"/>
    <dgm:cxn modelId="{855058B4-BDB0-44CA-AD20-3AFE1BF9DC73}" type="presParOf" srcId="{18E4C051-02F7-460B-AC77-B6A9D48F9BF4}" destId="{563A4A16-D079-457F-874C-81A52B1583D4}" srcOrd="3" destOrd="0" presId="urn:microsoft.com/office/officeart/2005/8/layout/chevron1"/>
    <dgm:cxn modelId="{19FA4A9F-406F-408F-99B8-55042CA80421}" type="presParOf" srcId="{18E4C051-02F7-460B-AC77-B6A9D48F9BF4}" destId="{1EAE9EED-86CC-4586-AA7C-7D1346C87E70}" srcOrd="4" destOrd="0" presId="urn:microsoft.com/office/officeart/2005/8/layout/chevron1"/>
    <dgm:cxn modelId="{6127C6D7-9CE4-4A54-B514-7711EE4529BA}" type="presParOf" srcId="{18E4C051-02F7-460B-AC77-B6A9D48F9BF4}" destId="{A98D1F26-E49B-4AB2-B807-D6D3A84DAAE8}" srcOrd="5" destOrd="0" presId="urn:microsoft.com/office/officeart/2005/8/layout/chevron1"/>
    <dgm:cxn modelId="{2FBC2B9D-D527-4222-A13E-836BA01F1981}" type="presParOf" srcId="{18E4C051-02F7-460B-AC77-B6A9D48F9BF4}" destId="{B682617B-178D-4B63-A6DF-5D5F93483398}" srcOrd="6" destOrd="0" presId="urn:microsoft.com/office/officeart/2005/8/layout/chevron1"/>
    <dgm:cxn modelId="{21D850E9-0369-4790-96FC-EDB1B7B2F45E}" type="presParOf" srcId="{18E4C051-02F7-460B-AC77-B6A9D48F9BF4}" destId="{DB8B4077-BF19-45E3-9D96-F7CBA8450E70}" srcOrd="7" destOrd="0" presId="urn:microsoft.com/office/officeart/2005/8/layout/chevron1"/>
    <dgm:cxn modelId="{F0E41F3F-D0F3-494F-B74C-73FC9DBB9A6F}" type="presParOf" srcId="{18E4C051-02F7-460B-AC77-B6A9D48F9BF4}" destId="{E2CF40ED-2540-45C3-BF77-1F738E088F3F}" srcOrd="8" destOrd="0" presId="urn:microsoft.com/office/officeart/2005/8/layout/chevron1"/>
    <dgm:cxn modelId="{0EB3F9D0-7917-487C-8067-7B606357E0BD}" type="presParOf" srcId="{18E4C051-02F7-460B-AC77-B6A9D48F9BF4}" destId="{5B433A4C-AEEC-4E88-8C21-27A6A9B6013B}" srcOrd="9" destOrd="0" presId="urn:microsoft.com/office/officeart/2005/8/layout/chevron1"/>
    <dgm:cxn modelId="{FB73F97B-99FD-4EF9-8108-5392E61DF4F1}" type="presParOf" srcId="{18E4C051-02F7-460B-AC77-B6A9D48F9BF4}" destId="{C0774CBD-FE59-4492-A4C3-602A8BD419A7}" srcOrd="10" destOrd="0" presId="urn:microsoft.com/office/officeart/2005/8/layout/chevron1"/>
    <dgm:cxn modelId="{19654E1C-3864-49CF-982D-AA536802E000}" type="presParOf" srcId="{18E4C051-02F7-460B-AC77-B6A9D48F9BF4}" destId="{240567B2-E72A-468F-AEAE-742415947B0A}" srcOrd="11" destOrd="0" presId="urn:microsoft.com/office/officeart/2005/8/layout/chevron1"/>
    <dgm:cxn modelId="{E4E6E5EA-97DB-4307-B82A-AA5AE072C517}" type="presParOf" srcId="{18E4C051-02F7-460B-AC77-B6A9D48F9BF4}" destId="{9E2F3F5A-B880-46F3-847B-E0359879CB5B}" srcOrd="12" destOrd="0" presId="urn:microsoft.com/office/officeart/2005/8/layout/chevron1"/>
    <dgm:cxn modelId="{C2BBF2A4-02D1-4C48-A3A6-3A344EF5E60B}" type="presParOf" srcId="{18E4C051-02F7-460B-AC77-B6A9D48F9BF4}" destId="{D6714C7B-11F5-4561-AA99-8DFC01B3ABC8}" srcOrd="13" destOrd="0" presId="urn:microsoft.com/office/officeart/2005/8/layout/chevron1"/>
    <dgm:cxn modelId="{7F82DEB9-DBD1-4F9E-8616-2AF31514E2FE}" type="presParOf" srcId="{18E4C051-02F7-460B-AC77-B6A9D48F9BF4}" destId="{8FA7416A-1C7B-4598-91AE-38B4F0B65B2F}" srcOrd="14" destOrd="0" presId="urn:microsoft.com/office/officeart/2005/8/layout/chevron1"/>
    <dgm:cxn modelId="{17DD3FC5-B0AA-4073-A814-D4971D0DC541}" type="presParOf" srcId="{18E4C051-02F7-460B-AC77-B6A9D48F9BF4}" destId="{2AC1C415-2E73-4A99-BF79-C431DBBB298C}" srcOrd="15" destOrd="0" presId="urn:microsoft.com/office/officeart/2005/8/layout/chevron1"/>
    <dgm:cxn modelId="{E39AAB78-F0C2-44D0-ABEB-DA17511847D0}" type="presParOf" srcId="{18E4C051-02F7-460B-AC77-B6A9D48F9BF4}" destId="{82FF9D7E-7FD7-4D3A-8F56-BAB0283E1DA6}"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D9056D-59A9-4EEF-BC1A-27D886FA522C}" type="doc">
      <dgm:prSet loTypeId="urn:microsoft.com/office/officeart/2005/8/layout/chevron1" loCatId="process" qsTypeId="urn:microsoft.com/office/officeart/2005/8/quickstyle/simple1" qsCatId="simple" csTypeId="urn:microsoft.com/office/officeart/2005/8/colors/accent1_2" csCatId="accent1" phldr="1"/>
      <dgm:spPr/>
    </dgm:pt>
    <dgm:pt modelId="{AF463ACE-BACB-4866-A889-5C9F8707824D}">
      <dgm:prSet phldr="0"/>
      <dgm:spPr>
        <a:solidFill>
          <a:schemeClr val="tx2"/>
        </a:solidFill>
      </dgm:spPr>
      <dgm:t>
        <a:bodyPr/>
        <a:lstStyle/>
        <a:p>
          <a:pPr rtl="0"/>
          <a:r>
            <a:rPr lang="en-US">
              <a:solidFill>
                <a:schemeClr val="bg1"/>
              </a:solidFill>
              <a:latin typeface="Calibri"/>
              <a:cs typeface="Calibri"/>
            </a:rPr>
            <a:t> Onboarding</a:t>
          </a:r>
        </a:p>
      </dgm:t>
    </dgm:pt>
    <dgm:pt modelId="{FB544FAF-C32E-4ADA-A7EA-D7C948D685BE}" type="parTrans" cxnId="{223B7280-9E66-4A40-8CEC-57A0C5B5E7D8}">
      <dgm:prSet/>
      <dgm:spPr/>
      <dgm:t>
        <a:bodyPr/>
        <a:lstStyle/>
        <a:p>
          <a:endParaRPr lang="en-US"/>
        </a:p>
      </dgm:t>
    </dgm:pt>
    <dgm:pt modelId="{106BC707-DDB8-4BAA-B4A1-CF72F16A8D95}" type="sibTrans" cxnId="{223B7280-9E66-4A40-8CEC-57A0C5B5E7D8}">
      <dgm:prSet/>
      <dgm:spPr/>
      <dgm:t>
        <a:bodyPr/>
        <a:lstStyle/>
        <a:p>
          <a:endParaRPr lang="en-US"/>
        </a:p>
      </dgm:t>
    </dgm:pt>
    <dgm:pt modelId="{88DCC76A-7021-4E70-B60A-AC25A756B7F6}">
      <dgm:prSet phldr="0"/>
      <dgm:spPr/>
      <dgm:t>
        <a:bodyPr/>
        <a:lstStyle/>
        <a:p>
          <a:pPr rtl="0"/>
          <a:r>
            <a:rPr lang="en-US">
              <a:solidFill>
                <a:schemeClr val="bg1"/>
              </a:solidFill>
              <a:latin typeface="Calibri"/>
              <a:cs typeface="Calibri"/>
            </a:rPr>
            <a:t> Data Repository</a:t>
          </a:r>
        </a:p>
      </dgm:t>
    </dgm:pt>
    <dgm:pt modelId="{6E98761A-56D0-4D9B-8331-C7450283CBDB}" type="parTrans" cxnId="{A10788B8-5BF5-45D3-AB6F-4D8E3F5FE672}">
      <dgm:prSet/>
      <dgm:spPr/>
      <dgm:t>
        <a:bodyPr/>
        <a:lstStyle/>
        <a:p>
          <a:endParaRPr lang="en-US"/>
        </a:p>
      </dgm:t>
    </dgm:pt>
    <dgm:pt modelId="{11B932BB-E8E9-426B-B392-FB592BCF9C17}" type="sibTrans" cxnId="{A10788B8-5BF5-45D3-AB6F-4D8E3F5FE672}">
      <dgm:prSet/>
      <dgm:spPr/>
      <dgm:t>
        <a:bodyPr/>
        <a:lstStyle/>
        <a:p>
          <a:endParaRPr lang="en-US"/>
        </a:p>
      </dgm:t>
    </dgm:pt>
    <dgm:pt modelId="{14CD5FFB-36ED-4242-A1FC-04020032405C}">
      <dgm:prSet phldr="0"/>
      <dgm:spPr/>
      <dgm:t>
        <a:bodyPr/>
        <a:lstStyle/>
        <a:p>
          <a:pPr rtl="0"/>
          <a:r>
            <a:rPr lang="en-US">
              <a:solidFill>
                <a:schemeClr val="bg1"/>
              </a:solidFill>
              <a:latin typeface="Calibri"/>
              <a:cs typeface="Calibri"/>
            </a:rPr>
            <a:t> Data Capture</a:t>
          </a:r>
        </a:p>
      </dgm:t>
    </dgm:pt>
    <dgm:pt modelId="{A7C22CD6-57F0-4C97-9F14-27A415B808EB}" type="parTrans" cxnId="{C95FA038-53B5-44C7-8DF5-F0AC52E1343C}">
      <dgm:prSet/>
      <dgm:spPr/>
      <dgm:t>
        <a:bodyPr/>
        <a:lstStyle/>
        <a:p>
          <a:endParaRPr lang="en-US"/>
        </a:p>
      </dgm:t>
    </dgm:pt>
    <dgm:pt modelId="{FFD368E4-9B37-4401-A4B6-80FD2A5AAE2A}" type="sibTrans" cxnId="{C95FA038-53B5-44C7-8DF5-F0AC52E1343C}">
      <dgm:prSet/>
      <dgm:spPr/>
      <dgm:t>
        <a:bodyPr/>
        <a:lstStyle/>
        <a:p>
          <a:endParaRPr lang="en-US"/>
        </a:p>
      </dgm:t>
    </dgm:pt>
    <dgm:pt modelId="{4415BC81-94DD-4FEC-8508-552697DF28BA}">
      <dgm:prSet phldr="0"/>
      <dgm:spPr/>
      <dgm:t>
        <a:bodyPr/>
        <a:lstStyle/>
        <a:p>
          <a:pPr rtl="0"/>
          <a:r>
            <a:rPr lang="en-US">
              <a:solidFill>
                <a:schemeClr val="bg1"/>
              </a:solidFill>
              <a:latin typeface="Calibri"/>
              <a:cs typeface="Calibri"/>
            </a:rPr>
            <a:t> Data Transformations</a:t>
          </a:r>
        </a:p>
      </dgm:t>
    </dgm:pt>
    <dgm:pt modelId="{D193876D-8DA2-46E7-9FC3-279A9C8F6158}" type="parTrans" cxnId="{F26F6B47-8ACA-48CE-A647-C809E94B87B3}">
      <dgm:prSet/>
      <dgm:spPr/>
      <dgm:t>
        <a:bodyPr/>
        <a:lstStyle/>
        <a:p>
          <a:endParaRPr lang="en-US"/>
        </a:p>
      </dgm:t>
    </dgm:pt>
    <dgm:pt modelId="{CB477278-C276-4503-827B-3A4978FAF895}" type="sibTrans" cxnId="{F26F6B47-8ACA-48CE-A647-C809E94B87B3}">
      <dgm:prSet/>
      <dgm:spPr/>
      <dgm:t>
        <a:bodyPr/>
        <a:lstStyle/>
        <a:p>
          <a:endParaRPr lang="en-US"/>
        </a:p>
      </dgm:t>
    </dgm:pt>
    <dgm:pt modelId="{5DE25FFB-84D9-49A7-875B-B3E55779DFCA}">
      <dgm:prSet phldr="0"/>
      <dgm:spPr>
        <a:solidFill>
          <a:schemeClr val="tx2">
            <a:lumMod val="40000"/>
            <a:lumOff val="60000"/>
          </a:schemeClr>
        </a:solidFill>
      </dgm:spPr>
      <dgm:t>
        <a:bodyPr/>
        <a:lstStyle/>
        <a:p>
          <a:pPr rtl="0"/>
          <a:r>
            <a:rPr lang="en-US">
              <a:solidFill>
                <a:schemeClr val="bg1"/>
              </a:solidFill>
              <a:latin typeface="Calibri"/>
              <a:cs typeface="Calibri"/>
            </a:rPr>
            <a:t> Data Quality</a:t>
          </a:r>
        </a:p>
      </dgm:t>
    </dgm:pt>
    <dgm:pt modelId="{E2CB572B-AF75-43E9-A2CD-C4F53854083A}" type="parTrans" cxnId="{4DD46DE3-BC11-4425-A480-F78FA4638FC8}">
      <dgm:prSet/>
      <dgm:spPr/>
      <dgm:t>
        <a:bodyPr/>
        <a:lstStyle/>
        <a:p>
          <a:endParaRPr lang="en-US"/>
        </a:p>
      </dgm:t>
    </dgm:pt>
    <dgm:pt modelId="{C7CBD0C1-D3BB-4900-95C0-FB7AF494BC9A}" type="sibTrans" cxnId="{4DD46DE3-BC11-4425-A480-F78FA4638FC8}">
      <dgm:prSet/>
      <dgm:spPr/>
      <dgm:t>
        <a:bodyPr/>
        <a:lstStyle/>
        <a:p>
          <a:endParaRPr lang="en-US"/>
        </a:p>
      </dgm:t>
    </dgm:pt>
    <dgm:pt modelId="{FAC8975F-9481-40AF-8B08-7574A44CADB8}">
      <dgm:prSet phldr="0"/>
      <dgm:spPr/>
      <dgm:t>
        <a:bodyPr/>
        <a:lstStyle/>
        <a:p>
          <a:pPr rtl="0"/>
          <a:r>
            <a:rPr lang="en-US">
              <a:solidFill>
                <a:schemeClr val="bg1"/>
              </a:solidFill>
              <a:latin typeface="Calibri"/>
              <a:cs typeface="Calibri"/>
            </a:rPr>
            <a:t> Data Export</a:t>
          </a:r>
        </a:p>
      </dgm:t>
    </dgm:pt>
    <dgm:pt modelId="{2838F215-DA01-429A-BB3A-3CF26831E7B4}" type="parTrans" cxnId="{79C153B6-0F47-43D4-9D81-EDA4F9B343E9}">
      <dgm:prSet/>
      <dgm:spPr/>
      <dgm:t>
        <a:bodyPr/>
        <a:lstStyle/>
        <a:p>
          <a:endParaRPr lang="en-US"/>
        </a:p>
      </dgm:t>
    </dgm:pt>
    <dgm:pt modelId="{BA03A158-DFC0-48B4-8DB4-75E1A6E26A30}" type="sibTrans" cxnId="{79C153B6-0F47-43D4-9D81-EDA4F9B343E9}">
      <dgm:prSet/>
      <dgm:spPr/>
      <dgm:t>
        <a:bodyPr/>
        <a:lstStyle/>
        <a:p>
          <a:endParaRPr lang="en-US"/>
        </a:p>
      </dgm:t>
    </dgm:pt>
    <dgm:pt modelId="{97441ED7-762F-4F6A-A6CA-CF5DAB836874}">
      <dgm:prSet phldr="0"/>
      <dgm:spPr/>
      <dgm:t>
        <a:bodyPr/>
        <a:lstStyle/>
        <a:p>
          <a:pPr rtl="0"/>
          <a:r>
            <a:rPr lang="en-US">
              <a:solidFill>
                <a:schemeClr val="bg1"/>
              </a:solidFill>
              <a:latin typeface="Calibri"/>
              <a:cs typeface="Calibri"/>
            </a:rPr>
            <a:t> Changes &amp; Migrations</a:t>
          </a:r>
        </a:p>
      </dgm:t>
    </dgm:pt>
    <dgm:pt modelId="{63D32AC6-39A8-4F81-BE21-3D48F6646135}" type="parTrans" cxnId="{1A489F25-D561-4EA1-B55A-596825BBB1BE}">
      <dgm:prSet/>
      <dgm:spPr/>
      <dgm:t>
        <a:bodyPr/>
        <a:lstStyle/>
        <a:p>
          <a:endParaRPr lang="en-US"/>
        </a:p>
      </dgm:t>
    </dgm:pt>
    <dgm:pt modelId="{B1D45B1E-BEF6-4205-8024-65927436242B}" type="sibTrans" cxnId="{1A489F25-D561-4EA1-B55A-596825BBB1BE}">
      <dgm:prSet/>
      <dgm:spPr/>
      <dgm:t>
        <a:bodyPr/>
        <a:lstStyle/>
        <a:p>
          <a:endParaRPr lang="en-US"/>
        </a:p>
      </dgm:t>
    </dgm:pt>
    <dgm:pt modelId="{2507A85D-B012-4E6B-842A-BB1609E51676}">
      <dgm:prSet phldr="0"/>
      <dgm:spPr/>
      <dgm:t>
        <a:bodyPr/>
        <a:lstStyle/>
        <a:p>
          <a:pPr rtl="0"/>
          <a:r>
            <a:rPr lang="en-US">
              <a:solidFill>
                <a:schemeClr val="bg1"/>
              </a:solidFill>
              <a:latin typeface="Calibri"/>
              <a:cs typeface="Calibri"/>
            </a:rPr>
            <a:t> Data Partner Requirements </a:t>
          </a:r>
        </a:p>
      </dgm:t>
    </dgm:pt>
    <dgm:pt modelId="{09A5B226-EC6C-4BFF-A782-184C48903D87}" type="parTrans" cxnId="{0E848208-0901-4E1F-8962-7ED7F1E00530}">
      <dgm:prSet/>
      <dgm:spPr/>
      <dgm:t>
        <a:bodyPr/>
        <a:lstStyle/>
        <a:p>
          <a:endParaRPr lang="en-US"/>
        </a:p>
      </dgm:t>
    </dgm:pt>
    <dgm:pt modelId="{48DF22AF-0D11-4A05-8BC1-FED4768E9C95}" type="sibTrans" cxnId="{0E848208-0901-4E1F-8962-7ED7F1E00530}">
      <dgm:prSet/>
      <dgm:spPr/>
      <dgm:t>
        <a:bodyPr/>
        <a:lstStyle/>
        <a:p>
          <a:endParaRPr lang="en-US"/>
        </a:p>
      </dgm:t>
    </dgm:pt>
    <dgm:pt modelId="{45060F20-3CEB-4266-AA9F-3B8CE5EAD3FD}">
      <dgm:prSet phldr="0"/>
      <dgm:spPr/>
      <dgm:t>
        <a:bodyPr/>
        <a:lstStyle/>
        <a:p>
          <a:r>
            <a:rPr lang="en-US">
              <a:solidFill>
                <a:schemeClr val="bg1"/>
              </a:solidFill>
              <a:latin typeface="Calibri"/>
              <a:cs typeface="Calibri"/>
            </a:rPr>
            <a:t> Provider Portal </a:t>
          </a:r>
          <a:endParaRPr lang="en-US"/>
        </a:p>
      </dgm:t>
    </dgm:pt>
    <dgm:pt modelId="{D707EB8C-8764-4AEE-A63A-1D7C37CC0BC8}" type="parTrans" cxnId="{F35959F0-D7CF-47A1-B8BF-4531430E7818}">
      <dgm:prSet/>
      <dgm:spPr/>
    </dgm:pt>
    <dgm:pt modelId="{3C3734FB-846F-472C-BB1A-D02E7C57B0F3}" type="sibTrans" cxnId="{F35959F0-D7CF-47A1-B8BF-4531430E7818}">
      <dgm:prSet/>
      <dgm:spPr/>
    </dgm:pt>
    <dgm:pt modelId="{18E4C051-02F7-460B-AC77-B6A9D48F9BF4}" type="pres">
      <dgm:prSet presAssocID="{EAD9056D-59A9-4EEF-BC1A-27D886FA522C}" presName="Name0" presStyleCnt="0">
        <dgm:presLayoutVars>
          <dgm:dir/>
          <dgm:animLvl val="lvl"/>
          <dgm:resizeHandles val="exact"/>
        </dgm:presLayoutVars>
      </dgm:prSet>
      <dgm:spPr/>
    </dgm:pt>
    <dgm:pt modelId="{D13FE09B-D5A0-4425-A139-D1D057CF1389}" type="pres">
      <dgm:prSet presAssocID="{AF463ACE-BACB-4866-A889-5C9F8707824D}" presName="parTxOnly" presStyleLbl="node1" presStyleIdx="0" presStyleCnt="9">
        <dgm:presLayoutVars>
          <dgm:chMax val="0"/>
          <dgm:chPref val="0"/>
          <dgm:bulletEnabled val="1"/>
        </dgm:presLayoutVars>
      </dgm:prSet>
      <dgm:spPr/>
    </dgm:pt>
    <dgm:pt modelId="{09A0FCB7-46B1-4EF8-BCA5-7EA64D0CD85F}" type="pres">
      <dgm:prSet presAssocID="{106BC707-DDB8-4BAA-B4A1-CF72F16A8D95}" presName="parTxOnlySpace" presStyleCnt="0"/>
      <dgm:spPr/>
    </dgm:pt>
    <dgm:pt modelId="{B78A1853-1D25-4484-A5B3-98519EB8251C}" type="pres">
      <dgm:prSet presAssocID="{88DCC76A-7021-4E70-B60A-AC25A756B7F6}" presName="parTxOnly" presStyleLbl="node1" presStyleIdx="1" presStyleCnt="9">
        <dgm:presLayoutVars>
          <dgm:chMax val="0"/>
          <dgm:chPref val="0"/>
          <dgm:bulletEnabled val="1"/>
        </dgm:presLayoutVars>
      </dgm:prSet>
      <dgm:spPr/>
    </dgm:pt>
    <dgm:pt modelId="{563A4A16-D079-457F-874C-81A52B1583D4}" type="pres">
      <dgm:prSet presAssocID="{11B932BB-E8E9-426B-B392-FB592BCF9C17}" presName="parTxOnlySpace" presStyleCnt="0"/>
      <dgm:spPr/>
    </dgm:pt>
    <dgm:pt modelId="{1EAE9EED-86CC-4586-AA7C-7D1346C87E70}" type="pres">
      <dgm:prSet presAssocID="{14CD5FFB-36ED-4242-A1FC-04020032405C}" presName="parTxOnly" presStyleLbl="node1" presStyleIdx="2" presStyleCnt="9">
        <dgm:presLayoutVars>
          <dgm:chMax val="0"/>
          <dgm:chPref val="0"/>
          <dgm:bulletEnabled val="1"/>
        </dgm:presLayoutVars>
      </dgm:prSet>
      <dgm:spPr/>
    </dgm:pt>
    <dgm:pt modelId="{A98D1F26-E49B-4AB2-B807-D6D3A84DAAE8}" type="pres">
      <dgm:prSet presAssocID="{FFD368E4-9B37-4401-A4B6-80FD2A5AAE2A}" presName="parTxOnlySpace" presStyleCnt="0"/>
      <dgm:spPr/>
    </dgm:pt>
    <dgm:pt modelId="{B682617B-178D-4B63-A6DF-5D5F93483398}" type="pres">
      <dgm:prSet presAssocID="{4415BC81-94DD-4FEC-8508-552697DF28BA}" presName="parTxOnly" presStyleLbl="node1" presStyleIdx="3" presStyleCnt="9">
        <dgm:presLayoutVars>
          <dgm:chMax val="0"/>
          <dgm:chPref val="0"/>
          <dgm:bulletEnabled val="1"/>
        </dgm:presLayoutVars>
      </dgm:prSet>
      <dgm:spPr/>
    </dgm:pt>
    <dgm:pt modelId="{DB8B4077-BF19-45E3-9D96-F7CBA8450E70}" type="pres">
      <dgm:prSet presAssocID="{CB477278-C276-4503-827B-3A4978FAF895}" presName="parTxOnlySpace" presStyleCnt="0"/>
      <dgm:spPr/>
    </dgm:pt>
    <dgm:pt modelId="{E2CF40ED-2540-45C3-BF77-1F738E088F3F}" type="pres">
      <dgm:prSet presAssocID="{5DE25FFB-84D9-49A7-875B-B3E55779DFCA}" presName="parTxOnly" presStyleLbl="node1" presStyleIdx="4" presStyleCnt="9">
        <dgm:presLayoutVars>
          <dgm:chMax val="0"/>
          <dgm:chPref val="0"/>
          <dgm:bulletEnabled val="1"/>
        </dgm:presLayoutVars>
      </dgm:prSet>
      <dgm:spPr/>
    </dgm:pt>
    <dgm:pt modelId="{5B433A4C-AEEC-4E88-8C21-27A6A9B6013B}" type="pres">
      <dgm:prSet presAssocID="{C7CBD0C1-D3BB-4900-95C0-FB7AF494BC9A}" presName="parTxOnlySpace" presStyleCnt="0"/>
      <dgm:spPr/>
    </dgm:pt>
    <dgm:pt modelId="{C0774CBD-FE59-4492-A4C3-602A8BD419A7}" type="pres">
      <dgm:prSet presAssocID="{FAC8975F-9481-40AF-8B08-7574A44CADB8}" presName="parTxOnly" presStyleLbl="node1" presStyleIdx="5" presStyleCnt="9">
        <dgm:presLayoutVars>
          <dgm:chMax val="0"/>
          <dgm:chPref val="0"/>
          <dgm:bulletEnabled val="1"/>
        </dgm:presLayoutVars>
      </dgm:prSet>
      <dgm:spPr/>
    </dgm:pt>
    <dgm:pt modelId="{240567B2-E72A-468F-AEAE-742415947B0A}" type="pres">
      <dgm:prSet presAssocID="{BA03A158-DFC0-48B4-8DB4-75E1A6E26A30}" presName="parTxOnlySpace" presStyleCnt="0"/>
      <dgm:spPr/>
    </dgm:pt>
    <dgm:pt modelId="{9E2F3F5A-B880-46F3-847B-E0359879CB5B}" type="pres">
      <dgm:prSet presAssocID="{97441ED7-762F-4F6A-A6CA-CF5DAB836874}" presName="parTxOnly" presStyleLbl="node1" presStyleIdx="6" presStyleCnt="9">
        <dgm:presLayoutVars>
          <dgm:chMax val="0"/>
          <dgm:chPref val="0"/>
          <dgm:bulletEnabled val="1"/>
        </dgm:presLayoutVars>
      </dgm:prSet>
      <dgm:spPr/>
    </dgm:pt>
    <dgm:pt modelId="{D6714C7B-11F5-4561-AA99-8DFC01B3ABC8}" type="pres">
      <dgm:prSet presAssocID="{B1D45B1E-BEF6-4205-8024-65927436242B}" presName="parTxOnlySpace" presStyleCnt="0"/>
      <dgm:spPr/>
    </dgm:pt>
    <dgm:pt modelId="{8FA7416A-1C7B-4598-91AE-38B4F0B65B2F}" type="pres">
      <dgm:prSet presAssocID="{2507A85D-B012-4E6B-842A-BB1609E51676}" presName="parTxOnly" presStyleLbl="node1" presStyleIdx="7" presStyleCnt="9">
        <dgm:presLayoutVars>
          <dgm:chMax val="0"/>
          <dgm:chPref val="0"/>
          <dgm:bulletEnabled val="1"/>
        </dgm:presLayoutVars>
      </dgm:prSet>
      <dgm:spPr/>
    </dgm:pt>
    <dgm:pt modelId="{90794D67-7964-4692-9C18-893BF7240FBC}" type="pres">
      <dgm:prSet presAssocID="{48DF22AF-0D11-4A05-8BC1-FED4768E9C95}" presName="parTxOnlySpace" presStyleCnt="0"/>
      <dgm:spPr/>
    </dgm:pt>
    <dgm:pt modelId="{4C1770EB-6AA2-4C0D-A650-F373AC260B8D}" type="pres">
      <dgm:prSet presAssocID="{45060F20-3CEB-4266-AA9F-3B8CE5EAD3FD}" presName="parTxOnly" presStyleLbl="node1" presStyleIdx="8" presStyleCnt="9">
        <dgm:presLayoutVars>
          <dgm:chMax val="0"/>
          <dgm:chPref val="0"/>
          <dgm:bulletEnabled val="1"/>
        </dgm:presLayoutVars>
      </dgm:prSet>
      <dgm:spPr/>
    </dgm:pt>
  </dgm:ptLst>
  <dgm:cxnLst>
    <dgm:cxn modelId="{0E848208-0901-4E1F-8962-7ED7F1E00530}" srcId="{EAD9056D-59A9-4EEF-BC1A-27D886FA522C}" destId="{2507A85D-B012-4E6B-842A-BB1609E51676}" srcOrd="7" destOrd="0" parTransId="{09A5B226-EC6C-4BFF-A782-184C48903D87}" sibTransId="{48DF22AF-0D11-4A05-8BC1-FED4768E9C95}"/>
    <dgm:cxn modelId="{B14C6409-C656-4102-B2AE-6BB09A0983C5}" type="presOf" srcId="{4415BC81-94DD-4FEC-8508-552697DF28BA}" destId="{B682617B-178D-4B63-A6DF-5D5F93483398}" srcOrd="0" destOrd="0" presId="urn:microsoft.com/office/officeart/2005/8/layout/chevron1"/>
    <dgm:cxn modelId="{81BE030C-D1B3-4EF1-BACC-40EBFCA14808}" type="presOf" srcId="{2507A85D-B012-4E6B-842A-BB1609E51676}" destId="{8FA7416A-1C7B-4598-91AE-38B4F0B65B2F}" srcOrd="0" destOrd="0" presId="urn:microsoft.com/office/officeart/2005/8/layout/chevron1"/>
    <dgm:cxn modelId="{78DBEC18-5CA3-4EB1-94A2-380D0C9F2642}" type="presOf" srcId="{14CD5FFB-36ED-4242-A1FC-04020032405C}" destId="{1EAE9EED-86CC-4586-AA7C-7D1346C87E70}" srcOrd="0" destOrd="0" presId="urn:microsoft.com/office/officeart/2005/8/layout/chevron1"/>
    <dgm:cxn modelId="{1A489F25-D561-4EA1-B55A-596825BBB1BE}" srcId="{EAD9056D-59A9-4EEF-BC1A-27D886FA522C}" destId="{97441ED7-762F-4F6A-A6CA-CF5DAB836874}" srcOrd="6" destOrd="0" parTransId="{63D32AC6-39A8-4F81-BE21-3D48F6646135}" sibTransId="{B1D45B1E-BEF6-4205-8024-65927436242B}"/>
    <dgm:cxn modelId="{C95FA038-53B5-44C7-8DF5-F0AC52E1343C}" srcId="{EAD9056D-59A9-4EEF-BC1A-27D886FA522C}" destId="{14CD5FFB-36ED-4242-A1FC-04020032405C}" srcOrd="2" destOrd="0" parTransId="{A7C22CD6-57F0-4C97-9F14-27A415B808EB}" sibTransId="{FFD368E4-9B37-4401-A4B6-80FD2A5AAE2A}"/>
    <dgm:cxn modelId="{B4A3C039-A139-4E0F-BF72-BB419ED51FAB}" type="presOf" srcId="{88DCC76A-7021-4E70-B60A-AC25A756B7F6}" destId="{B78A1853-1D25-4484-A5B3-98519EB8251C}" srcOrd="0" destOrd="0" presId="urn:microsoft.com/office/officeart/2005/8/layout/chevron1"/>
    <dgm:cxn modelId="{07331143-F202-401B-B54A-A10B1B25792F}" type="presOf" srcId="{97441ED7-762F-4F6A-A6CA-CF5DAB836874}" destId="{9E2F3F5A-B880-46F3-847B-E0359879CB5B}" srcOrd="0" destOrd="0" presId="urn:microsoft.com/office/officeart/2005/8/layout/chevron1"/>
    <dgm:cxn modelId="{BC55A966-5399-4E9D-AE46-8CA39FE47692}" type="presOf" srcId="{45060F20-3CEB-4266-AA9F-3B8CE5EAD3FD}" destId="{4C1770EB-6AA2-4C0D-A650-F373AC260B8D}" srcOrd="0" destOrd="0" presId="urn:microsoft.com/office/officeart/2005/8/layout/chevron1"/>
    <dgm:cxn modelId="{F26F6B47-8ACA-48CE-A647-C809E94B87B3}" srcId="{EAD9056D-59A9-4EEF-BC1A-27D886FA522C}" destId="{4415BC81-94DD-4FEC-8508-552697DF28BA}" srcOrd="3" destOrd="0" parTransId="{D193876D-8DA2-46E7-9FC3-279A9C8F6158}" sibTransId="{CB477278-C276-4503-827B-3A4978FAF895}"/>
    <dgm:cxn modelId="{EB8EB86B-A6E9-4CE4-B6E7-672D1C55E93A}" type="presOf" srcId="{EAD9056D-59A9-4EEF-BC1A-27D886FA522C}" destId="{18E4C051-02F7-460B-AC77-B6A9D48F9BF4}" srcOrd="0" destOrd="0" presId="urn:microsoft.com/office/officeart/2005/8/layout/chevron1"/>
    <dgm:cxn modelId="{CA764580-7000-4D93-A14C-95DB9381149A}" type="presOf" srcId="{FAC8975F-9481-40AF-8B08-7574A44CADB8}" destId="{C0774CBD-FE59-4492-A4C3-602A8BD419A7}" srcOrd="0" destOrd="0" presId="urn:microsoft.com/office/officeart/2005/8/layout/chevron1"/>
    <dgm:cxn modelId="{223B7280-9E66-4A40-8CEC-57A0C5B5E7D8}" srcId="{EAD9056D-59A9-4EEF-BC1A-27D886FA522C}" destId="{AF463ACE-BACB-4866-A889-5C9F8707824D}" srcOrd="0" destOrd="0" parTransId="{FB544FAF-C32E-4ADA-A7EA-D7C948D685BE}" sibTransId="{106BC707-DDB8-4BAA-B4A1-CF72F16A8D95}"/>
    <dgm:cxn modelId="{3276459D-97C9-4D5F-B699-A953E5348319}" type="presOf" srcId="{AF463ACE-BACB-4866-A889-5C9F8707824D}" destId="{D13FE09B-D5A0-4425-A139-D1D057CF1389}" srcOrd="0" destOrd="0" presId="urn:microsoft.com/office/officeart/2005/8/layout/chevron1"/>
    <dgm:cxn modelId="{79C153B6-0F47-43D4-9D81-EDA4F9B343E9}" srcId="{EAD9056D-59A9-4EEF-BC1A-27D886FA522C}" destId="{FAC8975F-9481-40AF-8B08-7574A44CADB8}" srcOrd="5" destOrd="0" parTransId="{2838F215-DA01-429A-BB3A-3CF26831E7B4}" sibTransId="{BA03A158-DFC0-48B4-8DB4-75E1A6E26A30}"/>
    <dgm:cxn modelId="{A10788B8-5BF5-45D3-AB6F-4D8E3F5FE672}" srcId="{EAD9056D-59A9-4EEF-BC1A-27D886FA522C}" destId="{88DCC76A-7021-4E70-B60A-AC25A756B7F6}" srcOrd="1" destOrd="0" parTransId="{6E98761A-56D0-4D9B-8331-C7450283CBDB}" sibTransId="{11B932BB-E8E9-426B-B392-FB592BCF9C17}"/>
    <dgm:cxn modelId="{39EA24C3-1614-4568-8634-8B7A7A30A610}" type="presOf" srcId="{5DE25FFB-84D9-49A7-875B-B3E55779DFCA}" destId="{E2CF40ED-2540-45C3-BF77-1F738E088F3F}" srcOrd="0" destOrd="0" presId="urn:microsoft.com/office/officeart/2005/8/layout/chevron1"/>
    <dgm:cxn modelId="{4DD46DE3-BC11-4425-A480-F78FA4638FC8}" srcId="{EAD9056D-59A9-4EEF-BC1A-27D886FA522C}" destId="{5DE25FFB-84D9-49A7-875B-B3E55779DFCA}" srcOrd="4" destOrd="0" parTransId="{E2CB572B-AF75-43E9-A2CD-C4F53854083A}" sibTransId="{C7CBD0C1-D3BB-4900-95C0-FB7AF494BC9A}"/>
    <dgm:cxn modelId="{F35959F0-D7CF-47A1-B8BF-4531430E7818}" srcId="{EAD9056D-59A9-4EEF-BC1A-27D886FA522C}" destId="{45060F20-3CEB-4266-AA9F-3B8CE5EAD3FD}" srcOrd="8" destOrd="0" parTransId="{D707EB8C-8764-4AEE-A63A-1D7C37CC0BC8}" sibTransId="{3C3734FB-846F-472C-BB1A-D02E7C57B0F3}"/>
    <dgm:cxn modelId="{89089038-08D6-4727-BCEA-D32DE9674A4F}" type="presParOf" srcId="{18E4C051-02F7-460B-AC77-B6A9D48F9BF4}" destId="{D13FE09B-D5A0-4425-A139-D1D057CF1389}" srcOrd="0" destOrd="0" presId="urn:microsoft.com/office/officeart/2005/8/layout/chevron1"/>
    <dgm:cxn modelId="{87F52E2C-78F0-4FAF-9019-1573A552EA5A}" type="presParOf" srcId="{18E4C051-02F7-460B-AC77-B6A9D48F9BF4}" destId="{09A0FCB7-46B1-4EF8-BCA5-7EA64D0CD85F}" srcOrd="1" destOrd="0" presId="urn:microsoft.com/office/officeart/2005/8/layout/chevron1"/>
    <dgm:cxn modelId="{3ADCBC3D-EFDB-460F-BEDF-6E4C91133F13}" type="presParOf" srcId="{18E4C051-02F7-460B-AC77-B6A9D48F9BF4}" destId="{B78A1853-1D25-4484-A5B3-98519EB8251C}" srcOrd="2" destOrd="0" presId="urn:microsoft.com/office/officeart/2005/8/layout/chevron1"/>
    <dgm:cxn modelId="{855058B4-BDB0-44CA-AD20-3AFE1BF9DC73}" type="presParOf" srcId="{18E4C051-02F7-460B-AC77-B6A9D48F9BF4}" destId="{563A4A16-D079-457F-874C-81A52B1583D4}" srcOrd="3" destOrd="0" presId="urn:microsoft.com/office/officeart/2005/8/layout/chevron1"/>
    <dgm:cxn modelId="{19FA4A9F-406F-408F-99B8-55042CA80421}" type="presParOf" srcId="{18E4C051-02F7-460B-AC77-B6A9D48F9BF4}" destId="{1EAE9EED-86CC-4586-AA7C-7D1346C87E70}" srcOrd="4" destOrd="0" presId="urn:microsoft.com/office/officeart/2005/8/layout/chevron1"/>
    <dgm:cxn modelId="{6127C6D7-9CE4-4A54-B514-7711EE4529BA}" type="presParOf" srcId="{18E4C051-02F7-460B-AC77-B6A9D48F9BF4}" destId="{A98D1F26-E49B-4AB2-B807-D6D3A84DAAE8}" srcOrd="5" destOrd="0" presId="urn:microsoft.com/office/officeart/2005/8/layout/chevron1"/>
    <dgm:cxn modelId="{2FBC2B9D-D527-4222-A13E-836BA01F1981}" type="presParOf" srcId="{18E4C051-02F7-460B-AC77-B6A9D48F9BF4}" destId="{B682617B-178D-4B63-A6DF-5D5F93483398}" srcOrd="6" destOrd="0" presId="urn:microsoft.com/office/officeart/2005/8/layout/chevron1"/>
    <dgm:cxn modelId="{21D850E9-0369-4790-96FC-EDB1B7B2F45E}" type="presParOf" srcId="{18E4C051-02F7-460B-AC77-B6A9D48F9BF4}" destId="{DB8B4077-BF19-45E3-9D96-F7CBA8450E70}" srcOrd="7" destOrd="0" presId="urn:microsoft.com/office/officeart/2005/8/layout/chevron1"/>
    <dgm:cxn modelId="{F0E41F3F-D0F3-494F-B74C-73FC9DBB9A6F}" type="presParOf" srcId="{18E4C051-02F7-460B-AC77-B6A9D48F9BF4}" destId="{E2CF40ED-2540-45C3-BF77-1F738E088F3F}" srcOrd="8" destOrd="0" presId="urn:microsoft.com/office/officeart/2005/8/layout/chevron1"/>
    <dgm:cxn modelId="{0EB3F9D0-7917-487C-8067-7B606357E0BD}" type="presParOf" srcId="{18E4C051-02F7-460B-AC77-B6A9D48F9BF4}" destId="{5B433A4C-AEEC-4E88-8C21-27A6A9B6013B}" srcOrd="9" destOrd="0" presId="urn:microsoft.com/office/officeart/2005/8/layout/chevron1"/>
    <dgm:cxn modelId="{FB73F97B-99FD-4EF9-8108-5392E61DF4F1}" type="presParOf" srcId="{18E4C051-02F7-460B-AC77-B6A9D48F9BF4}" destId="{C0774CBD-FE59-4492-A4C3-602A8BD419A7}" srcOrd="10" destOrd="0" presId="urn:microsoft.com/office/officeart/2005/8/layout/chevron1"/>
    <dgm:cxn modelId="{19654E1C-3864-49CF-982D-AA536802E000}" type="presParOf" srcId="{18E4C051-02F7-460B-AC77-B6A9D48F9BF4}" destId="{240567B2-E72A-468F-AEAE-742415947B0A}" srcOrd="11" destOrd="0" presId="urn:microsoft.com/office/officeart/2005/8/layout/chevron1"/>
    <dgm:cxn modelId="{E4E6E5EA-97DB-4307-B82A-AA5AE072C517}" type="presParOf" srcId="{18E4C051-02F7-460B-AC77-B6A9D48F9BF4}" destId="{9E2F3F5A-B880-46F3-847B-E0359879CB5B}" srcOrd="12" destOrd="0" presId="urn:microsoft.com/office/officeart/2005/8/layout/chevron1"/>
    <dgm:cxn modelId="{C2BBF2A4-02D1-4C48-A3A6-3A344EF5E60B}" type="presParOf" srcId="{18E4C051-02F7-460B-AC77-B6A9D48F9BF4}" destId="{D6714C7B-11F5-4561-AA99-8DFC01B3ABC8}" srcOrd="13" destOrd="0" presId="urn:microsoft.com/office/officeart/2005/8/layout/chevron1"/>
    <dgm:cxn modelId="{7F82DEB9-DBD1-4F9E-8616-2AF31514E2FE}" type="presParOf" srcId="{18E4C051-02F7-460B-AC77-B6A9D48F9BF4}" destId="{8FA7416A-1C7B-4598-91AE-38B4F0B65B2F}" srcOrd="14" destOrd="0" presId="urn:microsoft.com/office/officeart/2005/8/layout/chevron1"/>
    <dgm:cxn modelId="{7170F897-6A90-4C5A-8AB8-0BF5AF7C548F}" type="presParOf" srcId="{18E4C051-02F7-460B-AC77-B6A9D48F9BF4}" destId="{90794D67-7964-4692-9C18-893BF7240FBC}" srcOrd="15" destOrd="0" presId="urn:microsoft.com/office/officeart/2005/8/layout/chevron1"/>
    <dgm:cxn modelId="{9EA2B4B7-7E0B-4664-96F9-8725B8845FDD}" type="presParOf" srcId="{18E4C051-02F7-460B-AC77-B6A9D48F9BF4}" destId="{4C1770EB-6AA2-4C0D-A650-F373AC260B8D}"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D9056D-59A9-4EEF-BC1A-27D886FA522C}" type="doc">
      <dgm:prSet loTypeId="urn:microsoft.com/office/officeart/2005/8/layout/chevron1" loCatId="process" qsTypeId="urn:microsoft.com/office/officeart/2005/8/quickstyle/simple1" qsCatId="simple" csTypeId="urn:microsoft.com/office/officeart/2005/8/colors/accent1_2" csCatId="accent1" phldr="1"/>
      <dgm:spPr/>
    </dgm:pt>
    <dgm:pt modelId="{AF463ACE-BACB-4866-A889-5C9F8707824D}">
      <dgm:prSet phldr="0"/>
      <dgm:spPr>
        <a:solidFill>
          <a:schemeClr val="tx2"/>
        </a:solidFill>
      </dgm:spPr>
      <dgm:t>
        <a:bodyPr/>
        <a:lstStyle/>
        <a:p>
          <a:pPr rtl="0"/>
          <a:r>
            <a:rPr lang="en-US">
              <a:solidFill>
                <a:schemeClr val="bg1"/>
              </a:solidFill>
              <a:latin typeface="Calibri"/>
              <a:cs typeface="Calibri"/>
            </a:rPr>
            <a:t> Onboarding</a:t>
          </a:r>
        </a:p>
      </dgm:t>
    </dgm:pt>
    <dgm:pt modelId="{FB544FAF-C32E-4ADA-A7EA-D7C948D685BE}" type="parTrans" cxnId="{223B7280-9E66-4A40-8CEC-57A0C5B5E7D8}">
      <dgm:prSet/>
      <dgm:spPr/>
      <dgm:t>
        <a:bodyPr/>
        <a:lstStyle/>
        <a:p>
          <a:endParaRPr lang="en-US"/>
        </a:p>
      </dgm:t>
    </dgm:pt>
    <dgm:pt modelId="{106BC707-DDB8-4BAA-B4A1-CF72F16A8D95}" type="sibTrans" cxnId="{223B7280-9E66-4A40-8CEC-57A0C5B5E7D8}">
      <dgm:prSet/>
      <dgm:spPr/>
      <dgm:t>
        <a:bodyPr/>
        <a:lstStyle/>
        <a:p>
          <a:endParaRPr lang="en-US"/>
        </a:p>
      </dgm:t>
    </dgm:pt>
    <dgm:pt modelId="{88DCC76A-7021-4E70-B60A-AC25A756B7F6}">
      <dgm:prSet phldr="0"/>
      <dgm:spPr/>
      <dgm:t>
        <a:bodyPr/>
        <a:lstStyle/>
        <a:p>
          <a:pPr rtl="0"/>
          <a:r>
            <a:rPr lang="en-US">
              <a:solidFill>
                <a:schemeClr val="bg1"/>
              </a:solidFill>
              <a:latin typeface="Calibri"/>
              <a:cs typeface="Calibri"/>
            </a:rPr>
            <a:t> Data Repository</a:t>
          </a:r>
        </a:p>
      </dgm:t>
    </dgm:pt>
    <dgm:pt modelId="{6E98761A-56D0-4D9B-8331-C7450283CBDB}" type="parTrans" cxnId="{A10788B8-5BF5-45D3-AB6F-4D8E3F5FE672}">
      <dgm:prSet/>
      <dgm:spPr/>
      <dgm:t>
        <a:bodyPr/>
        <a:lstStyle/>
        <a:p>
          <a:endParaRPr lang="en-US"/>
        </a:p>
      </dgm:t>
    </dgm:pt>
    <dgm:pt modelId="{11B932BB-E8E9-426B-B392-FB592BCF9C17}" type="sibTrans" cxnId="{A10788B8-5BF5-45D3-AB6F-4D8E3F5FE672}">
      <dgm:prSet/>
      <dgm:spPr/>
      <dgm:t>
        <a:bodyPr/>
        <a:lstStyle/>
        <a:p>
          <a:endParaRPr lang="en-US"/>
        </a:p>
      </dgm:t>
    </dgm:pt>
    <dgm:pt modelId="{14CD5FFB-36ED-4242-A1FC-04020032405C}">
      <dgm:prSet phldr="0"/>
      <dgm:spPr/>
      <dgm:t>
        <a:bodyPr/>
        <a:lstStyle/>
        <a:p>
          <a:pPr rtl="0"/>
          <a:r>
            <a:rPr lang="en-US">
              <a:solidFill>
                <a:schemeClr val="bg1"/>
              </a:solidFill>
              <a:latin typeface="Calibri"/>
              <a:cs typeface="Calibri"/>
            </a:rPr>
            <a:t> Data Capture</a:t>
          </a:r>
        </a:p>
      </dgm:t>
    </dgm:pt>
    <dgm:pt modelId="{A7C22CD6-57F0-4C97-9F14-27A415B808EB}" type="parTrans" cxnId="{C95FA038-53B5-44C7-8DF5-F0AC52E1343C}">
      <dgm:prSet/>
      <dgm:spPr/>
      <dgm:t>
        <a:bodyPr/>
        <a:lstStyle/>
        <a:p>
          <a:endParaRPr lang="en-US"/>
        </a:p>
      </dgm:t>
    </dgm:pt>
    <dgm:pt modelId="{FFD368E4-9B37-4401-A4B6-80FD2A5AAE2A}" type="sibTrans" cxnId="{C95FA038-53B5-44C7-8DF5-F0AC52E1343C}">
      <dgm:prSet/>
      <dgm:spPr/>
      <dgm:t>
        <a:bodyPr/>
        <a:lstStyle/>
        <a:p>
          <a:endParaRPr lang="en-US"/>
        </a:p>
      </dgm:t>
    </dgm:pt>
    <dgm:pt modelId="{4415BC81-94DD-4FEC-8508-552697DF28BA}">
      <dgm:prSet phldr="0"/>
      <dgm:spPr/>
      <dgm:t>
        <a:bodyPr/>
        <a:lstStyle/>
        <a:p>
          <a:pPr rtl="0"/>
          <a:r>
            <a:rPr lang="en-US">
              <a:solidFill>
                <a:schemeClr val="bg1"/>
              </a:solidFill>
              <a:latin typeface="Calibri"/>
              <a:cs typeface="Calibri"/>
            </a:rPr>
            <a:t> Data Transformations</a:t>
          </a:r>
        </a:p>
      </dgm:t>
    </dgm:pt>
    <dgm:pt modelId="{D193876D-8DA2-46E7-9FC3-279A9C8F6158}" type="parTrans" cxnId="{F26F6B47-8ACA-48CE-A647-C809E94B87B3}">
      <dgm:prSet/>
      <dgm:spPr/>
      <dgm:t>
        <a:bodyPr/>
        <a:lstStyle/>
        <a:p>
          <a:endParaRPr lang="en-US"/>
        </a:p>
      </dgm:t>
    </dgm:pt>
    <dgm:pt modelId="{CB477278-C276-4503-827B-3A4978FAF895}" type="sibTrans" cxnId="{F26F6B47-8ACA-48CE-A647-C809E94B87B3}">
      <dgm:prSet/>
      <dgm:spPr/>
      <dgm:t>
        <a:bodyPr/>
        <a:lstStyle/>
        <a:p>
          <a:endParaRPr lang="en-US"/>
        </a:p>
      </dgm:t>
    </dgm:pt>
    <dgm:pt modelId="{5DE25FFB-84D9-49A7-875B-B3E55779DFCA}">
      <dgm:prSet phldr="0"/>
      <dgm:spPr/>
      <dgm:t>
        <a:bodyPr/>
        <a:lstStyle/>
        <a:p>
          <a:pPr rtl="0"/>
          <a:r>
            <a:rPr lang="en-US">
              <a:solidFill>
                <a:schemeClr val="bg1"/>
              </a:solidFill>
              <a:latin typeface="Calibri"/>
              <a:cs typeface="Calibri"/>
            </a:rPr>
            <a:t> Data Quality</a:t>
          </a:r>
        </a:p>
      </dgm:t>
    </dgm:pt>
    <dgm:pt modelId="{E2CB572B-AF75-43E9-A2CD-C4F53854083A}" type="parTrans" cxnId="{4DD46DE3-BC11-4425-A480-F78FA4638FC8}">
      <dgm:prSet/>
      <dgm:spPr/>
      <dgm:t>
        <a:bodyPr/>
        <a:lstStyle/>
        <a:p>
          <a:endParaRPr lang="en-US"/>
        </a:p>
      </dgm:t>
    </dgm:pt>
    <dgm:pt modelId="{C7CBD0C1-D3BB-4900-95C0-FB7AF494BC9A}" type="sibTrans" cxnId="{4DD46DE3-BC11-4425-A480-F78FA4638FC8}">
      <dgm:prSet/>
      <dgm:spPr/>
      <dgm:t>
        <a:bodyPr/>
        <a:lstStyle/>
        <a:p>
          <a:endParaRPr lang="en-US"/>
        </a:p>
      </dgm:t>
    </dgm:pt>
    <dgm:pt modelId="{FAC8975F-9481-40AF-8B08-7574A44CADB8}">
      <dgm:prSet phldr="0"/>
      <dgm:spPr>
        <a:solidFill>
          <a:schemeClr val="tx2">
            <a:lumMod val="40000"/>
            <a:lumOff val="60000"/>
          </a:schemeClr>
        </a:solidFill>
      </dgm:spPr>
      <dgm:t>
        <a:bodyPr/>
        <a:lstStyle/>
        <a:p>
          <a:pPr rtl="0"/>
          <a:r>
            <a:rPr lang="en-US">
              <a:solidFill>
                <a:schemeClr val="bg1"/>
              </a:solidFill>
              <a:latin typeface="Calibri"/>
              <a:cs typeface="Calibri"/>
            </a:rPr>
            <a:t> Data Export</a:t>
          </a:r>
        </a:p>
      </dgm:t>
    </dgm:pt>
    <dgm:pt modelId="{2838F215-DA01-429A-BB3A-3CF26831E7B4}" type="parTrans" cxnId="{79C153B6-0F47-43D4-9D81-EDA4F9B343E9}">
      <dgm:prSet/>
      <dgm:spPr/>
      <dgm:t>
        <a:bodyPr/>
        <a:lstStyle/>
        <a:p>
          <a:endParaRPr lang="en-US"/>
        </a:p>
      </dgm:t>
    </dgm:pt>
    <dgm:pt modelId="{BA03A158-DFC0-48B4-8DB4-75E1A6E26A30}" type="sibTrans" cxnId="{79C153B6-0F47-43D4-9D81-EDA4F9B343E9}">
      <dgm:prSet/>
      <dgm:spPr/>
      <dgm:t>
        <a:bodyPr/>
        <a:lstStyle/>
        <a:p>
          <a:endParaRPr lang="en-US"/>
        </a:p>
      </dgm:t>
    </dgm:pt>
    <dgm:pt modelId="{97441ED7-762F-4F6A-A6CA-CF5DAB836874}">
      <dgm:prSet phldr="0"/>
      <dgm:spPr/>
      <dgm:t>
        <a:bodyPr/>
        <a:lstStyle/>
        <a:p>
          <a:pPr rtl="0"/>
          <a:r>
            <a:rPr lang="en-US">
              <a:solidFill>
                <a:schemeClr val="bg1"/>
              </a:solidFill>
              <a:latin typeface="Calibri"/>
              <a:cs typeface="Calibri"/>
            </a:rPr>
            <a:t> Changes &amp; Migrations</a:t>
          </a:r>
        </a:p>
      </dgm:t>
    </dgm:pt>
    <dgm:pt modelId="{63D32AC6-39A8-4F81-BE21-3D48F6646135}" type="parTrans" cxnId="{1A489F25-D561-4EA1-B55A-596825BBB1BE}">
      <dgm:prSet/>
      <dgm:spPr/>
      <dgm:t>
        <a:bodyPr/>
        <a:lstStyle/>
        <a:p>
          <a:endParaRPr lang="en-US"/>
        </a:p>
      </dgm:t>
    </dgm:pt>
    <dgm:pt modelId="{B1D45B1E-BEF6-4205-8024-65927436242B}" type="sibTrans" cxnId="{1A489F25-D561-4EA1-B55A-596825BBB1BE}">
      <dgm:prSet/>
      <dgm:spPr/>
      <dgm:t>
        <a:bodyPr/>
        <a:lstStyle/>
        <a:p>
          <a:endParaRPr lang="en-US"/>
        </a:p>
      </dgm:t>
    </dgm:pt>
    <dgm:pt modelId="{2507A85D-B012-4E6B-842A-BB1609E51676}">
      <dgm:prSet phldr="0"/>
      <dgm:spPr/>
      <dgm:t>
        <a:bodyPr/>
        <a:lstStyle/>
        <a:p>
          <a:pPr rtl="0"/>
          <a:r>
            <a:rPr lang="en-US">
              <a:solidFill>
                <a:schemeClr val="bg1"/>
              </a:solidFill>
              <a:latin typeface="Calibri"/>
              <a:cs typeface="Calibri"/>
            </a:rPr>
            <a:t> Data Partner Requirements</a:t>
          </a:r>
        </a:p>
      </dgm:t>
    </dgm:pt>
    <dgm:pt modelId="{09A5B226-EC6C-4BFF-A782-184C48903D87}" type="parTrans" cxnId="{0E848208-0901-4E1F-8962-7ED7F1E00530}">
      <dgm:prSet/>
      <dgm:spPr/>
      <dgm:t>
        <a:bodyPr/>
        <a:lstStyle/>
        <a:p>
          <a:endParaRPr lang="en-US"/>
        </a:p>
      </dgm:t>
    </dgm:pt>
    <dgm:pt modelId="{48DF22AF-0D11-4A05-8BC1-FED4768E9C95}" type="sibTrans" cxnId="{0E848208-0901-4E1F-8962-7ED7F1E00530}">
      <dgm:prSet/>
      <dgm:spPr/>
      <dgm:t>
        <a:bodyPr/>
        <a:lstStyle/>
        <a:p>
          <a:endParaRPr lang="en-US"/>
        </a:p>
      </dgm:t>
    </dgm:pt>
    <dgm:pt modelId="{C6ACA4DA-CE23-41C0-995E-D050D1DE8736}">
      <dgm:prSet phldr="0"/>
      <dgm:spPr/>
      <dgm:t>
        <a:bodyPr/>
        <a:lstStyle/>
        <a:p>
          <a:pPr rtl="0"/>
          <a:r>
            <a:rPr lang="en-US">
              <a:solidFill>
                <a:schemeClr val="bg1"/>
              </a:solidFill>
              <a:latin typeface="Calibri"/>
              <a:cs typeface="Calibri"/>
            </a:rPr>
            <a:t> Provider Portal</a:t>
          </a:r>
        </a:p>
      </dgm:t>
    </dgm:pt>
    <dgm:pt modelId="{A09B2A7D-7FA0-476C-954E-DD66AB919CE0}" type="parTrans" cxnId="{2D8D8C90-B743-408A-84D3-3862F46E9C33}">
      <dgm:prSet/>
      <dgm:spPr/>
      <dgm:t>
        <a:bodyPr/>
        <a:lstStyle/>
        <a:p>
          <a:endParaRPr lang="en-US"/>
        </a:p>
      </dgm:t>
    </dgm:pt>
    <dgm:pt modelId="{8A16CA62-06E7-4D88-B74A-2858FD9D19D7}" type="sibTrans" cxnId="{2D8D8C90-B743-408A-84D3-3862F46E9C33}">
      <dgm:prSet/>
      <dgm:spPr/>
      <dgm:t>
        <a:bodyPr/>
        <a:lstStyle/>
        <a:p>
          <a:endParaRPr lang="en-US"/>
        </a:p>
      </dgm:t>
    </dgm:pt>
    <dgm:pt modelId="{18E4C051-02F7-460B-AC77-B6A9D48F9BF4}" type="pres">
      <dgm:prSet presAssocID="{EAD9056D-59A9-4EEF-BC1A-27D886FA522C}" presName="Name0" presStyleCnt="0">
        <dgm:presLayoutVars>
          <dgm:dir/>
          <dgm:animLvl val="lvl"/>
          <dgm:resizeHandles val="exact"/>
        </dgm:presLayoutVars>
      </dgm:prSet>
      <dgm:spPr/>
    </dgm:pt>
    <dgm:pt modelId="{D13FE09B-D5A0-4425-A139-D1D057CF1389}" type="pres">
      <dgm:prSet presAssocID="{AF463ACE-BACB-4866-A889-5C9F8707824D}" presName="parTxOnly" presStyleLbl="node1" presStyleIdx="0" presStyleCnt="9">
        <dgm:presLayoutVars>
          <dgm:chMax val="0"/>
          <dgm:chPref val="0"/>
          <dgm:bulletEnabled val="1"/>
        </dgm:presLayoutVars>
      </dgm:prSet>
      <dgm:spPr/>
    </dgm:pt>
    <dgm:pt modelId="{09A0FCB7-46B1-4EF8-BCA5-7EA64D0CD85F}" type="pres">
      <dgm:prSet presAssocID="{106BC707-DDB8-4BAA-B4A1-CF72F16A8D95}" presName="parTxOnlySpace" presStyleCnt="0"/>
      <dgm:spPr/>
    </dgm:pt>
    <dgm:pt modelId="{B78A1853-1D25-4484-A5B3-98519EB8251C}" type="pres">
      <dgm:prSet presAssocID="{88DCC76A-7021-4E70-B60A-AC25A756B7F6}" presName="parTxOnly" presStyleLbl="node1" presStyleIdx="1" presStyleCnt="9">
        <dgm:presLayoutVars>
          <dgm:chMax val="0"/>
          <dgm:chPref val="0"/>
          <dgm:bulletEnabled val="1"/>
        </dgm:presLayoutVars>
      </dgm:prSet>
      <dgm:spPr/>
    </dgm:pt>
    <dgm:pt modelId="{563A4A16-D079-457F-874C-81A52B1583D4}" type="pres">
      <dgm:prSet presAssocID="{11B932BB-E8E9-426B-B392-FB592BCF9C17}" presName="parTxOnlySpace" presStyleCnt="0"/>
      <dgm:spPr/>
    </dgm:pt>
    <dgm:pt modelId="{1EAE9EED-86CC-4586-AA7C-7D1346C87E70}" type="pres">
      <dgm:prSet presAssocID="{14CD5FFB-36ED-4242-A1FC-04020032405C}" presName="parTxOnly" presStyleLbl="node1" presStyleIdx="2" presStyleCnt="9">
        <dgm:presLayoutVars>
          <dgm:chMax val="0"/>
          <dgm:chPref val="0"/>
          <dgm:bulletEnabled val="1"/>
        </dgm:presLayoutVars>
      </dgm:prSet>
      <dgm:spPr/>
    </dgm:pt>
    <dgm:pt modelId="{A98D1F26-E49B-4AB2-B807-D6D3A84DAAE8}" type="pres">
      <dgm:prSet presAssocID="{FFD368E4-9B37-4401-A4B6-80FD2A5AAE2A}" presName="parTxOnlySpace" presStyleCnt="0"/>
      <dgm:spPr/>
    </dgm:pt>
    <dgm:pt modelId="{B682617B-178D-4B63-A6DF-5D5F93483398}" type="pres">
      <dgm:prSet presAssocID="{4415BC81-94DD-4FEC-8508-552697DF28BA}" presName="parTxOnly" presStyleLbl="node1" presStyleIdx="3" presStyleCnt="9">
        <dgm:presLayoutVars>
          <dgm:chMax val="0"/>
          <dgm:chPref val="0"/>
          <dgm:bulletEnabled val="1"/>
        </dgm:presLayoutVars>
      </dgm:prSet>
      <dgm:spPr/>
    </dgm:pt>
    <dgm:pt modelId="{DB8B4077-BF19-45E3-9D96-F7CBA8450E70}" type="pres">
      <dgm:prSet presAssocID="{CB477278-C276-4503-827B-3A4978FAF895}" presName="parTxOnlySpace" presStyleCnt="0"/>
      <dgm:spPr/>
    </dgm:pt>
    <dgm:pt modelId="{E2CF40ED-2540-45C3-BF77-1F738E088F3F}" type="pres">
      <dgm:prSet presAssocID="{5DE25FFB-84D9-49A7-875B-B3E55779DFCA}" presName="parTxOnly" presStyleLbl="node1" presStyleIdx="4" presStyleCnt="9">
        <dgm:presLayoutVars>
          <dgm:chMax val="0"/>
          <dgm:chPref val="0"/>
          <dgm:bulletEnabled val="1"/>
        </dgm:presLayoutVars>
      </dgm:prSet>
      <dgm:spPr/>
    </dgm:pt>
    <dgm:pt modelId="{5B433A4C-AEEC-4E88-8C21-27A6A9B6013B}" type="pres">
      <dgm:prSet presAssocID="{C7CBD0C1-D3BB-4900-95C0-FB7AF494BC9A}" presName="parTxOnlySpace" presStyleCnt="0"/>
      <dgm:spPr/>
    </dgm:pt>
    <dgm:pt modelId="{C0774CBD-FE59-4492-A4C3-602A8BD419A7}" type="pres">
      <dgm:prSet presAssocID="{FAC8975F-9481-40AF-8B08-7574A44CADB8}" presName="parTxOnly" presStyleLbl="node1" presStyleIdx="5" presStyleCnt="9">
        <dgm:presLayoutVars>
          <dgm:chMax val="0"/>
          <dgm:chPref val="0"/>
          <dgm:bulletEnabled val="1"/>
        </dgm:presLayoutVars>
      </dgm:prSet>
      <dgm:spPr/>
    </dgm:pt>
    <dgm:pt modelId="{240567B2-E72A-468F-AEAE-742415947B0A}" type="pres">
      <dgm:prSet presAssocID="{BA03A158-DFC0-48B4-8DB4-75E1A6E26A30}" presName="parTxOnlySpace" presStyleCnt="0"/>
      <dgm:spPr/>
    </dgm:pt>
    <dgm:pt modelId="{9E2F3F5A-B880-46F3-847B-E0359879CB5B}" type="pres">
      <dgm:prSet presAssocID="{97441ED7-762F-4F6A-A6CA-CF5DAB836874}" presName="parTxOnly" presStyleLbl="node1" presStyleIdx="6" presStyleCnt="9">
        <dgm:presLayoutVars>
          <dgm:chMax val="0"/>
          <dgm:chPref val="0"/>
          <dgm:bulletEnabled val="1"/>
        </dgm:presLayoutVars>
      </dgm:prSet>
      <dgm:spPr/>
    </dgm:pt>
    <dgm:pt modelId="{D6714C7B-11F5-4561-AA99-8DFC01B3ABC8}" type="pres">
      <dgm:prSet presAssocID="{B1D45B1E-BEF6-4205-8024-65927436242B}" presName="parTxOnlySpace" presStyleCnt="0"/>
      <dgm:spPr/>
    </dgm:pt>
    <dgm:pt modelId="{8FA7416A-1C7B-4598-91AE-38B4F0B65B2F}" type="pres">
      <dgm:prSet presAssocID="{2507A85D-B012-4E6B-842A-BB1609E51676}" presName="parTxOnly" presStyleLbl="node1" presStyleIdx="7" presStyleCnt="9">
        <dgm:presLayoutVars>
          <dgm:chMax val="0"/>
          <dgm:chPref val="0"/>
          <dgm:bulletEnabled val="1"/>
        </dgm:presLayoutVars>
      </dgm:prSet>
      <dgm:spPr/>
    </dgm:pt>
    <dgm:pt modelId="{2AC1C415-2E73-4A99-BF79-C431DBBB298C}" type="pres">
      <dgm:prSet presAssocID="{48DF22AF-0D11-4A05-8BC1-FED4768E9C95}" presName="parTxOnlySpace" presStyleCnt="0"/>
      <dgm:spPr/>
    </dgm:pt>
    <dgm:pt modelId="{82FF9D7E-7FD7-4D3A-8F56-BAB0283E1DA6}" type="pres">
      <dgm:prSet presAssocID="{C6ACA4DA-CE23-41C0-995E-D050D1DE8736}" presName="parTxOnly" presStyleLbl="node1" presStyleIdx="8" presStyleCnt="9">
        <dgm:presLayoutVars>
          <dgm:chMax val="0"/>
          <dgm:chPref val="0"/>
          <dgm:bulletEnabled val="1"/>
        </dgm:presLayoutVars>
      </dgm:prSet>
      <dgm:spPr/>
    </dgm:pt>
  </dgm:ptLst>
  <dgm:cxnLst>
    <dgm:cxn modelId="{0E848208-0901-4E1F-8962-7ED7F1E00530}" srcId="{EAD9056D-59A9-4EEF-BC1A-27D886FA522C}" destId="{2507A85D-B012-4E6B-842A-BB1609E51676}" srcOrd="7" destOrd="0" parTransId="{09A5B226-EC6C-4BFF-A782-184C48903D87}" sibTransId="{48DF22AF-0D11-4A05-8BC1-FED4768E9C95}"/>
    <dgm:cxn modelId="{B14C6409-C656-4102-B2AE-6BB09A0983C5}" type="presOf" srcId="{4415BC81-94DD-4FEC-8508-552697DF28BA}" destId="{B682617B-178D-4B63-A6DF-5D5F93483398}" srcOrd="0" destOrd="0" presId="urn:microsoft.com/office/officeart/2005/8/layout/chevron1"/>
    <dgm:cxn modelId="{81BE030C-D1B3-4EF1-BACC-40EBFCA14808}" type="presOf" srcId="{2507A85D-B012-4E6B-842A-BB1609E51676}" destId="{8FA7416A-1C7B-4598-91AE-38B4F0B65B2F}" srcOrd="0" destOrd="0" presId="urn:microsoft.com/office/officeart/2005/8/layout/chevron1"/>
    <dgm:cxn modelId="{78DBEC18-5CA3-4EB1-94A2-380D0C9F2642}" type="presOf" srcId="{14CD5FFB-36ED-4242-A1FC-04020032405C}" destId="{1EAE9EED-86CC-4586-AA7C-7D1346C87E70}" srcOrd="0" destOrd="0" presId="urn:microsoft.com/office/officeart/2005/8/layout/chevron1"/>
    <dgm:cxn modelId="{1A489F25-D561-4EA1-B55A-596825BBB1BE}" srcId="{EAD9056D-59A9-4EEF-BC1A-27D886FA522C}" destId="{97441ED7-762F-4F6A-A6CA-CF5DAB836874}" srcOrd="6" destOrd="0" parTransId="{63D32AC6-39A8-4F81-BE21-3D48F6646135}" sibTransId="{B1D45B1E-BEF6-4205-8024-65927436242B}"/>
    <dgm:cxn modelId="{C95FA038-53B5-44C7-8DF5-F0AC52E1343C}" srcId="{EAD9056D-59A9-4EEF-BC1A-27D886FA522C}" destId="{14CD5FFB-36ED-4242-A1FC-04020032405C}" srcOrd="2" destOrd="0" parTransId="{A7C22CD6-57F0-4C97-9F14-27A415B808EB}" sibTransId="{FFD368E4-9B37-4401-A4B6-80FD2A5AAE2A}"/>
    <dgm:cxn modelId="{B4A3C039-A139-4E0F-BF72-BB419ED51FAB}" type="presOf" srcId="{88DCC76A-7021-4E70-B60A-AC25A756B7F6}" destId="{B78A1853-1D25-4484-A5B3-98519EB8251C}" srcOrd="0" destOrd="0" presId="urn:microsoft.com/office/officeart/2005/8/layout/chevron1"/>
    <dgm:cxn modelId="{07331143-F202-401B-B54A-A10B1B25792F}" type="presOf" srcId="{97441ED7-762F-4F6A-A6CA-CF5DAB836874}" destId="{9E2F3F5A-B880-46F3-847B-E0359879CB5B}" srcOrd="0" destOrd="0" presId="urn:microsoft.com/office/officeart/2005/8/layout/chevron1"/>
    <dgm:cxn modelId="{F26F6B47-8ACA-48CE-A647-C809E94B87B3}" srcId="{EAD9056D-59A9-4EEF-BC1A-27D886FA522C}" destId="{4415BC81-94DD-4FEC-8508-552697DF28BA}" srcOrd="3" destOrd="0" parTransId="{D193876D-8DA2-46E7-9FC3-279A9C8F6158}" sibTransId="{CB477278-C276-4503-827B-3A4978FAF895}"/>
    <dgm:cxn modelId="{EB8EB86B-A6E9-4CE4-B6E7-672D1C55E93A}" type="presOf" srcId="{EAD9056D-59A9-4EEF-BC1A-27D886FA522C}" destId="{18E4C051-02F7-460B-AC77-B6A9D48F9BF4}" srcOrd="0" destOrd="0" presId="urn:microsoft.com/office/officeart/2005/8/layout/chevron1"/>
    <dgm:cxn modelId="{406ABE78-4C15-41BF-8770-D3D7A9EBFE98}" type="presOf" srcId="{C6ACA4DA-CE23-41C0-995E-D050D1DE8736}" destId="{82FF9D7E-7FD7-4D3A-8F56-BAB0283E1DA6}" srcOrd="0" destOrd="0" presId="urn:microsoft.com/office/officeart/2005/8/layout/chevron1"/>
    <dgm:cxn modelId="{CA764580-7000-4D93-A14C-95DB9381149A}" type="presOf" srcId="{FAC8975F-9481-40AF-8B08-7574A44CADB8}" destId="{C0774CBD-FE59-4492-A4C3-602A8BD419A7}" srcOrd="0" destOrd="0" presId="urn:microsoft.com/office/officeart/2005/8/layout/chevron1"/>
    <dgm:cxn modelId="{223B7280-9E66-4A40-8CEC-57A0C5B5E7D8}" srcId="{EAD9056D-59A9-4EEF-BC1A-27D886FA522C}" destId="{AF463ACE-BACB-4866-A889-5C9F8707824D}" srcOrd="0" destOrd="0" parTransId="{FB544FAF-C32E-4ADA-A7EA-D7C948D685BE}" sibTransId="{106BC707-DDB8-4BAA-B4A1-CF72F16A8D95}"/>
    <dgm:cxn modelId="{2D8D8C90-B743-408A-84D3-3862F46E9C33}" srcId="{EAD9056D-59A9-4EEF-BC1A-27D886FA522C}" destId="{C6ACA4DA-CE23-41C0-995E-D050D1DE8736}" srcOrd="8" destOrd="0" parTransId="{A09B2A7D-7FA0-476C-954E-DD66AB919CE0}" sibTransId="{8A16CA62-06E7-4D88-B74A-2858FD9D19D7}"/>
    <dgm:cxn modelId="{3276459D-97C9-4D5F-B699-A953E5348319}" type="presOf" srcId="{AF463ACE-BACB-4866-A889-5C9F8707824D}" destId="{D13FE09B-D5A0-4425-A139-D1D057CF1389}" srcOrd="0" destOrd="0" presId="urn:microsoft.com/office/officeart/2005/8/layout/chevron1"/>
    <dgm:cxn modelId="{79C153B6-0F47-43D4-9D81-EDA4F9B343E9}" srcId="{EAD9056D-59A9-4EEF-BC1A-27D886FA522C}" destId="{FAC8975F-9481-40AF-8B08-7574A44CADB8}" srcOrd="5" destOrd="0" parTransId="{2838F215-DA01-429A-BB3A-3CF26831E7B4}" sibTransId="{BA03A158-DFC0-48B4-8DB4-75E1A6E26A30}"/>
    <dgm:cxn modelId="{A10788B8-5BF5-45D3-AB6F-4D8E3F5FE672}" srcId="{EAD9056D-59A9-4EEF-BC1A-27D886FA522C}" destId="{88DCC76A-7021-4E70-B60A-AC25A756B7F6}" srcOrd="1" destOrd="0" parTransId="{6E98761A-56D0-4D9B-8331-C7450283CBDB}" sibTransId="{11B932BB-E8E9-426B-B392-FB592BCF9C17}"/>
    <dgm:cxn modelId="{39EA24C3-1614-4568-8634-8B7A7A30A610}" type="presOf" srcId="{5DE25FFB-84D9-49A7-875B-B3E55779DFCA}" destId="{E2CF40ED-2540-45C3-BF77-1F738E088F3F}" srcOrd="0" destOrd="0" presId="urn:microsoft.com/office/officeart/2005/8/layout/chevron1"/>
    <dgm:cxn modelId="{4DD46DE3-BC11-4425-A480-F78FA4638FC8}" srcId="{EAD9056D-59A9-4EEF-BC1A-27D886FA522C}" destId="{5DE25FFB-84D9-49A7-875B-B3E55779DFCA}" srcOrd="4" destOrd="0" parTransId="{E2CB572B-AF75-43E9-A2CD-C4F53854083A}" sibTransId="{C7CBD0C1-D3BB-4900-95C0-FB7AF494BC9A}"/>
    <dgm:cxn modelId="{89089038-08D6-4727-BCEA-D32DE9674A4F}" type="presParOf" srcId="{18E4C051-02F7-460B-AC77-B6A9D48F9BF4}" destId="{D13FE09B-D5A0-4425-A139-D1D057CF1389}" srcOrd="0" destOrd="0" presId="urn:microsoft.com/office/officeart/2005/8/layout/chevron1"/>
    <dgm:cxn modelId="{87F52E2C-78F0-4FAF-9019-1573A552EA5A}" type="presParOf" srcId="{18E4C051-02F7-460B-AC77-B6A9D48F9BF4}" destId="{09A0FCB7-46B1-4EF8-BCA5-7EA64D0CD85F}" srcOrd="1" destOrd="0" presId="urn:microsoft.com/office/officeart/2005/8/layout/chevron1"/>
    <dgm:cxn modelId="{3ADCBC3D-EFDB-460F-BEDF-6E4C91133F13}" type="presParOf" srcId="{18E4C051-02F7-460B-AC77-B6A9D48F9BF4}" destId="{B78A1853-1D25-4484-A5B3-98519EB8251C}" srcOrd="2" destOrd="0" presId="urn:microsoft.com/office/officeart/2005/8/layout/chevron1"/>
    <dgm:cxn modelId="{855058B4-BDB0-44CA-AD20-3AFE1BF9DC73}" type="presParOf" srcId="{18E4C051-02F7-460B-AC77-B6A9D48F9BF4}" destId="{563A4A16-D079-457F-874C-81A52B1583D4}" srcOrd="3" destOrd="0" presId="urn:microsoft.com/office/officeart/2005/8/layout/chevron1"/>
    <dgm:cxn modelId="{19FA4A9F-406F-408F-99B8-55042CA80421}" type="presParOf" srcId="{18E4C051-02F7-460B-AC77-B6A9D48F9BF4}" destId="{1EAE9EED-86CC-4586-AA7C-7D1346C87E70}" srcOrd="4" destOrd="0" presId="urn:microsoft.com/office/officeart/2005/8/layout/chevron1"/>
    <dgm:cxn modelId="{6127C6D7-9CE4-4A54-B514-7711EE4529BA}" type="presParOf" srcId="{18E4C051-02F7-460B-AC77-B6A9D48F9BF4}" destId="{A98D1F26-E49B-4AB2-B807-D6D3A84DAAE8}" srcOrd="5" destOrd="0" presId="urn:microsoft.com/office/officeart/2005/8/layout/chevron1"/>
    <dgm:cxn modelId="{2FBC2B9D-D527-4222-A13E-836BA01F1981}" type="presParOf" srcId="{18E4C051-02F7-460B-AC77-B6A9D48F9BF4}" destId="{B682617B-178D-4B63-A6DF-5D5F93483398}" srcOrd="6" destOrd="0" presId="urn:microsoft.com/office/officeart/2005/8/layout/chevron1"/>
    <dgm:cxn modelId="{21D850E9-0369-4790-96FC-EDB1B7B2F45E}" type="presParOf" srcId="{18E4C051-02F7-460B-AC77-B6A9D48F9BF4}" destId="{DB8B4077-BF19-45E3-9D96-F7CBA8450E70}" srcOrd="7" destOrd="0" presId="urn:microsoft.com/office/officeart/2005/8/layout/chevron1"/>
    <dgm:cxn modelId="{F0E41F3F-D0F3-494F-B74C-73FC9DBB9A6F}" type="presParOf" srcId="{18E4C051-02F7-460B-AC77-B6A9D48F9BF4}" destId="{E2CF40ED-2540-45C3-BF77-1F738E088F3F}" srcOrd="8" destOrd="0" presId="urn:microsoft.com/office/officeart/2005/8/layout/chevron1"/>
    <dgm:cxn modelId="{0EB3F9D0-7917-487C-8067-7B606357E0BD}" type="presParOf" srcId="{18E4C051-02F7-460B-AC77-B6A9D48F9BF4}" destId="{5B433A4C-AEEC-4E88-8C21-27A6A9B6013B}" srcOrd="9" destOrd="0" presId="urn:microsoft.com/office/officeart/2005/8/layout/chevron1"/>
    <dgm:cxn modelId="{FB73F97B-99FD-4EF9-8108-5392E61DF4F1}" type="presParOf" srcId="{18E4C051-02F7-460B-AC77-B6A9D48F9BF4}" destId="{C0774CBD-FE59-4492-A4C3-602A8BD419A7}" srcOrd="10" destOrd="0" presId="urn:microsoft.com/office/officeart/2005/8/layout/chevron1"/>
    <dgm:cxn modelId="{19654E1C-3864-49CF-982D-AA536802E000}" type="presParOf" srcId="{18E4C051-02F7-460B-AC77-B6A9D48F9BF4}" destId="{240567B2-E72A-468F-AEAE-742415947B0A}" srcOrd="11" destOrd="0" presId="urn:microsoft.com/office/officeart/2005/8/layout/chevron1"/>
    <dgm:cxn modelId="{E4E6E5EA-97DB-4307-B82A-AA5AE072C517}" type="presParOf" srcId="{18E4C051-02F7-460B-AC77-B6A9D48F9BF4}" destId="{9E2F3F5A-B880-46F3-847B-E0359879CB5B}" srcOrd="12" destOrd="0" presId="urn:microsoft.com/office/officeart/2005/8/layout/chevron1"/>
    <dgm:cxn modelId="{C2BBF2A4-02D1-4C48-A3A6-3A344EF5E60B}" type="presParOf" srcId="{18E4C051-02F7-460B-AC77-B6A9D48F9BF4}" destId="{D6714C7B-11F5-4561-AA99-8DFC01B3ABC8}" srcOrd="13" destOrd="0" presId="urn:microsoft.com/office/officeart/2005/8/layout/chevron1"/>
    <dgm:cxn modelId="{7F82DEB9-DBD1-4F9E-8616-2AF31514E2FE}" type="presParOf" srcId="{18E4C051-02F7-460B-AC77-B6A9D48F9BF4}" destId="{8FA7416A-1C7B-4598-91AE-38B4F0B65B2F}" srcOrd="14" destOrd="0" presId="urn:microsoft.com/office/officeart/2005/8/layout/chevron1"/>
    <dgm:cxn modelId="{17DD3FC5-B0AA-4073-A814-D4971D0DC541}" type="presParOf" srcId="{18E4C051-02F7-460B-AC77-B6A9D48F9BF4}" destId="{2AC1C415-2E73-4A99-BF79-C431DBBB298C}" srcOrd="15" destOrd="0" presId="urn:microsoft.com/office/officeart/2005/8/layout/chevron1"/>
    <dgm:cxn modelId="{E39AAB78-F0C2-44D0-ABEB-DA17511847D0}" type="presParOf" srcId="{18E4C051-02F7-460B-AC77-B6A9D48F9BF4}" destId="{82FF9D7E-7FD7-4D3A-8F56-BAB0283E1DA6}"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D9056D-59A9-4EEF-BC1A-27D886FA522C}" type="doc">
      <dgm:prSet loTypeId="urn:microsoft.com/office/officeart/2005/8/layout/chevron1" loCatId="process" qsTypeId="urn:microsoft.com/office/officeart/2005/8/quickstyle/simple1" qsCatId="simple" csTypeId="urn:microsoft.com/office/officeart/2005/8/colors/accent1_2" csCatId="accent1" phldr="1"/>
      <dgm:spPr/>
    </dgm:pt>
    <dgm:pt modelId="{AF463ACE-BACB-4866-A889-5C9F8707824D}">
      <dgm:prSet phldr="0"/>
      <dgm:spPr>
        <a:solidFill>
          <a:schemeClr val="tx2"/>
        </a:solidFill>
      </dgm:spPr>
      <dgm:t>
        <a:bodyPr/>
        <a:lstStyle/>
        <a:p>
          <a:pPr rtl="0"/>
          <a:r>
            <a:rPr lang="en-US">
              <a:solidFill>
                <a:schemeClr val="bg1"/>
              </a:solidFill>
              <a:latin typeface="Calibri"/>
              <a:cs typeface="Calibri"/>
            </a:rPr>
            <a:t> Onboarding</a:t>
          </a:r>
        </a:p>
      </dgm:t>
    </dgm:pt>
    <dgm:pt modelId="{FB544FAF-C32E-4ADA-A7EA-D7C948D685BE}" type="parTrans" cxnId="{223B7280-9E66-4A40-8CEC-57A0C5B5E7D8}">
      <dgm:prSet/>
      <dgm:spPr/>
      <dgm:t>
        <a:bodyPr/>
        <a:lstStyle/>
        <a:p>
          <a:endParaRPr lang="en-US"/>
        </a:p>
      </dgm:t>
    </dgm:pt>
    <dgm:pt modelId="{106BC707-DDB8-4BAA-B4A1-CF72F16A8D95}" type="sibTrans" cxnId="{223B7280-9E66-4A40-8CEC-57A0C5B5E7D8}">
      <dgm:prSet/>
      <dgm:spPr/>
      <dgm:t>
        <a:bodyPr/>
        <a:lstStyle/>
        <a:p>
          <a:endParaRPr lang="en-US"/>
        </a:p>
      </dgm:t>
    </dgm:pt>
    <dgm:pt modelId="{88DCC76A-7021-4E70-B60A-AC25A756B7F6}">
      <dgm:prSet phldr="0"/>
      <dgm:spPr/>
      <dgm:t>
        <a:bodyPr/>
        <a:lstStyle/>
        <a:p>
          <a:pPr rtl="0"/>
          <a:r>
            <a:rPr lang="en-US">
              <a:solidFill>
                <a:schemeClr val="bg1"/>
              </a:solidFill>
              <a:latin typeface="Calibri"/>
              <a:cs typeface="Calibri"/>
            </a:rPr>
            <a:t> Data Repository</a:t>
          </a:r>
        </a:p>
      </dgm:t>
    </dgm:pt>
    <dgm:pt modelId="{6E98761A-56D0-4D9B-8331-C7450283CBDB}" type="parTrans" cxnId="{A10788B8-5BF5-45D3-AB6F-4D8E3F5FE672}">
      <dgm:prSet/>
      <dgm:spPr/>
      <dgm:t>
        <a:bodyPr/>
        <a:lstStyle/>
        <a:p>
          <a:endParaRPr lang="en-US"/>
        </a:p>
      </dgm:t>
    </dgm:pt>
    <dgm:pt modelId="{11B932BB-E8E9-426B-B392-FB592BCF9C17}" type="sibTrans" cxnId="{A10788B8-5BF5-45D3-AB6F-4D8E3F5FE672}">
      <dgm:prSet/>
      <dgm:spPr/>
      <dgm:t>
        <a:bodyPr/>
        <a:lstStyle/>
        <a:p>
          <a:endParaRPr lang="en-US"/>
        </a:p>
      </dgm:t>
    </dgm:pt>
    <dgm:pt modelId="{14CD5FFB-36ED-4242-A1FC-04020032405C}">
      <dgm:prSet phldr="0"/>
      <dgm:spPr/>
      <dgm:t>
        <a:bodyPr/>
        <a:lstStyle/>
        <a:p>
          <a:pPr rtl="0"/>
          <a:r>
            <a:rPr lang="en-US">
              <a:solidFill>
                <a:schemeClr val="bg1"/>
              </a:solidFill>
              <a:latin typeface="Calibri"/>
              <a:cs typeface="Calibri"/>
            </a:rPr>
            <a:t> Data Capture</a:t>
          </a:r>
        </a:p>
      </dgm:t>
    </dgm:pt>
    <dgm:pt modelId="{A7C22CD6-57F0-4C97-9F14-27A415B808EB}" type="parTrans" cxnId="{C95FA038-53B5-44C7-8DF5-F0AC52E1343C}">
      <dgm:prSet/>
      <dgm:spPr/>
      <dgm:t>
        <a:bodyPr/>
        <a:lstStyle/>
        <a:p>
          <a:endParaRPr lang="en-US"/>
        </a:p>
      </dgm:t>
    </dgm:pt>
    <dgm:pt modelId="{FFD368E4-9B37-4401-A4B6-80FD2A5AAE2A}" type="sibTrans" cxnId="{C95FA038-53B5-44C7-8DF5-F0AC52E1343C}">
      <dgm:prSet/>
      <dgm:spPr/>
      <dgm:t>
        <a:bodyPr/>
        <a:lstStyle/>
        <a:p>
          <a:endParaRPr lang="en-US"/>
        </a:p>
      </dgm:t>
    </dgm:pt>
    <dgm:pt modelId="{4415BC81-94DD-4FEC-8508-552697DF28BA}">
      <dgm:prSet phldr="0"/>
      <dgm:spPr/>
      <dgm:t>
        <a:bodyPr/>
        <a:lstStyle/>
        <a:p>
          <a:pPr rtl="0"/>
          <a:r>
            <a:rPr lang="en-US">
              <a:solidFill>
                <a:schemeClr val="bg1"/>
              </a:solidFill>
              <a:latin typeface="Calibri"/>
              <a:cs typeface="Calibri"/>
            </a:rPr>
            <a:t> Data Transformations</a:t>
          </a:r>
        </a:p>
      </dgm:t>
    </dgm:pt>
    <dgm:pt modelId="{D193876D-8DA2-46E7-9FC3-279A9C8F6158}" type="parTrans" cxnId="{F26F6B47-8ACA-48CE-A647-C809E94B87B3}">
      <dgm:prSet/>
      <dgm:spPr/>
      <dgm:t>
        <a:bodyPr/>
        <a:lstStyle/>
        <a:p>
          <a:endParaRPr lang="en-US"/>
        </a:p>
      </dgm:t>
    </dgm:pt>
    <dgm:pt modelId="{CB477278-C276-4503-827B-3A4978FAF895}" type="sibTrans" cxnId="{F26F6B47-8ACA-48CE-A647-C809E94B87B3}">
      <dgm:prSet/>
      <dgm:spPr/>
      <dgm:t>
        <a:bodyPr/>
        <a:lstStyle/>
        <a:p>
          <a:endParaRPr lang="en-US"/>
        </a:p>
      </dgm:t>
    </dgm:pt>
    <dgm:pt modelId="{5DE25FFB-84D9-49A7-875B-B3E55779DFCA}">
      <dgm:prSet phldr="0"/>
      <dgm:spPr/>
      <dgm:t>
        <a:bodyPr/>
        <a:lstStyle/>
        <a:p>
          <a:pPr rtl="0"/>
          <a:r>
            <a:rPr lang="en-US">
              <a:solidFill>
                <a:schemeClr val="bg1"/>
              </a:solidFill>
              <a:latin typeface="Calibri"/>
              <a:cs typeface="Calibri"/>
            </a:rPr>
            <a:t> Data Quality</a:t>
          </a:r>
        </a:p>
      </dgm:t>
    </dgm:pt>
    <dgm:pt modelId="{E2CB572B-AF75-43E9-A2CD-C4F53854083A}" type="parTrans" cxnId="{4DD46DE3-BC11-4425-A480-F78FA4638FC8}">
      <dgm:prSet/>
      <dgm:spPr/>
      <dgm:t>
        <a:bodyPr/>
        <a:lstStyle/>
        <a:p>
          <a:endParaRPr lang="en-US"/>
        </a:p>
      </dgm:t>
    </dgm:pt>
    <dgm:pt modelId="{C7CBD0C1-D3BB-4900-95C0-FB7AF494BC9A}" type="sibTrans" cxnId="{4DD46DE3-BC11-4425-A480-F78FA4638FC8}">
      <dgm:prSet/>
      <dgm:spPr/>
      <dgm:t>
        <a:bodyPr/>
        <a:lstStyle/>
        <a:p>
          <a:endParaRPr lang="en-US"/>
        </a:p>
      </dgm:t>
    </dgm:pt>
    <dgm:pt modelId="{FAC8975F-9481-40AF-8B08-7574A44CADB8}">
      <dgm:prSet phldr="0"/>
      <dgm:spPr/>
      <dgm:t>
        <a:bodyPr/>
        <a:lstStyle/>
        <a:p>
          <a:pPr rtl="0"/>
          <a:r>
            <a:rPr lang="en-US">
              <a:solidFill>
                <a:schemeClr val="bg1"/>
              </a:solidFill>
              <a:latin typeface="Calibri"/>
              <a:cs typeface="Calibri"/>
            </a:rPr>
            <a:t> Data Export</a:t>
          </a:r>
        </a:p>
      </dgm:t>
    </dgm:pt>
    <dgm:pt modelId="{2838F215-DA01-429A-BB3A-3CF26831E7B4}" type="parTrans" cxnId="{79C153B6-0F47-43D4-9D81-EDA4F9B343E9}">
      <dgm:prSet/>
      <dgm:spPr/>
      <dgm:t>
        <a:bodyPr/>
        <a:lstStyle/>
        <a:p>
          <a:endParaRPr lang="en-US"/>
        </a:p>
      </dgm:t>
    </dgm:pt>
    <dgm:pt modelId="{BA03A158-DFC0-48B4-8DB4-75E1A6E26A30}" type="sibTrans" cxnId="{79C153B6-0F47-43D4-9D81-EDA4F9B343E9}">
      <dgm:prSet/>
      <dgm:spPr/>
      <dgm:t>
        <a:bodyPr/>
        <a:lstStyle/>
        <a:p>
          <a:endParaRPr lang="en-US"/>
        </a:p>
      </dgm:t>
    </dgm:pt>
    <dgm:pt modelId="{97441ED7-762F-4F6A-A6CA-CF5DAB836874}">
      <dgm:prSet phldr="0"/>
      <dgm:spPr>
        <a:solidFill>
          <a:schemeClr val="tx2">
            <a:lumMod val="40000"/>
            <a:lumOff val="60000"/>
          </a:schemeClr>
        </a:solidFill>
      </dgm:spPr>
      <dgm:t>
        <a:bodyPr/>
        <a:lstStyle/>
        <a:p>
          <a:pPr rtl="0"/>
          <a:r>
            <a:rPr lang="en-US">
              <a:solidFill>
                <a:schemeClr val="bg1"/>
              </a:solidFill>
              <a:latin typeface="Calibri"/>
              <a:cs typeface="Calibri"/>
            </a:rPr>
            <a:t> Changes &amp; Migrations</a:t>
          </a:r>
        </a:p>
      </dgm:t>
    </dgm:pt>
    <dgm:pt modelId="{63D32AC6-39A8-4F81-BE21-3D48F6646135}" type="parTrans" cxnId="{1A489F25-D561-4EA1-B55A-596825BBB1BE}">
      <dgm:prSet/>
      <dgm:spPr/>
      <dgm:t>
        <a:bodyPr/>
        <a:lstStyle/>
        <a:p>
          <a:endParaRPr lang="en-US"/>
        </a:p>
      </dgm:t>
    </dgm:pt>
    <dgm:pt modelId="{B1D45B1E-BEF6-4205-8024-65927436242B}" type="sibTrans" cxnId="{1A489F25-D561-4EA1-B55A-596825BBB1BE}">
      <dgm:prSet/>
      <dgm:spPr/>
      <dgm:t>
        <a:bodyPr/>
        <a:lstStyle/>
        <a:p>
          <a:endParaRPr lang="en-US"/>
        </a:p>
      </dgm:t>
    </dgm:pt>
    <dgm:pt modelId="{2507A85D-B012-4E6B-842A-BB1609E51676}">
      <dgm:prSet phldr="0"/>
      <dgm:spPr/>
      <dgm:t>
        <a:bodyPr/>
        <a:lstStyle/>
        <a:p>
          <a:pPr rtl="0"/>
          <a:r>
            <a:rPr lang="en-US">
              <a:solidFill>
                <a:schemeClr val="bg1"/>
              </a:solidFill>
              <a:latin typeface="Calibri"/>
              <a:cs typeface="Calibri"/>
            </a:rPr>
            <a:t> Data Partner Requirements</a:t>
          </a:r>
        </a:p>
      </dgm:t>
    </dgm:pt>
    <dgm:pt modelId="{09A5B226-EC6C-4BFF-A782-184C48903D87}" type="parTrans" cxnId="{0E848208-0901-4E1F-8962-7ED7F1E00530}">
      <dgm:prSet/>
      <dgm:spPr/>
      <dgm:t>
        <a:bodyPr/>
        <a:lstStyle/>
        <a:p>
          <a:endParaRPr lang="en-US"/>
        </a:p>
      </dgm:t>
    </dgm:pt>
    <dgm:pt modelId="{48DF22AF-0D11-4A05-8BC1-FED4768E9C95}" type="sibTrans" cxnId="{0E848208-0901-4E1F-8962-7ED7F1E00530}">
      <dgm:prSet/>
      <dgm:spPr/>
      <dgm:t>
        <a:bodyPr/>
        <a:lstStyle/>
        <a:p>
          <a:endParaRPr lang="en-US"/>
        </a:p>
      </dgm:t>
    </dgm:pt>
    <dgm:pt modelId="{C6ACA4DA-CE23-41C0-995E-D050D1DE8736}">
      <dgm:prSet phldr="0"/>
      <dgm:spPr/>
      <dgm:t>
        <a:bodyPr/>
        <a:lstStyle/>
        <a:p>
          <a:pPr rtl="0"/>
          <a:r>
            <a:rPr lang="en-US">
              <a:solidFill>
                <a:schemeClr val="bg1"/>
              </a:solidFill>
              <a:latin typeface="Calibri"/>
              <a:cs typeface="Calibri"/>
            </a:rPr>
            <a:t> Provider Portal</a:t>
          </a:r>
        </a:p>
      </dgm:t>
    </dgm:pt>
    <dgm:pt modelId="{A09B2A7D-7FA0-476C-954E-DD66AB919CE0}" type="parTrans" cxnId="{2D8D8C90-B743-408A-84D3-3862F46E9C33}">
      <dgm:prSet/>
      <dgm:spPr/>
      <dgm:t>
        <a:bodyPr/>
        <a:lstStyle/>
        <a:p>
          <a:endParaRPr lang="en-US"/>
        </a:p>
      </dgm:t>
    </dgm:pt>
    <dgm:pt modelId="{8A16CA62-06E7-4D88-B74A-2858FD9D19D7}" type="sibTrans" cxnId="{2D8D8C90-B743-408A-84D3-3862F46E9C33}">
      <dgm:prSet/>
      <dgm:spPr/>
      <dgm:t>
        <a:bodyPr/>
        <a:lstStyle/>
        <a:p>
          <a:endParaRPr lang="en-US"/>
        </a:p>
      </dgm:t>
    </dgm:pt>
    <dgm:pt modelId="{18E4C051-02F7-460B-AC77-B6A9D48F9BF4}" type="pres">
      <dgm:prSet presAssocID="{EAD9056D-59A9-4EEF-BC1A-27D886FA522C}" presName="Name0" presStyleCnt="0">
        <dgm:presLayoutVars>
          <dgm:dir/>
          <dgm:animLvl val="lvl"/>
          <dgm:resizeHandles val="exact"/>
        </dgm:presLayoutVars>
      </dgm:prSet>
      <dgm:spPr/>
    </dgm:pt>
    <dgm:pt modelId="{D13FE09B-D5A0-4425-A139-D1D057CF1389}" type="pres">
      <dgm:prSet presAssocID="{AF463ACE-BACB-4866-A889-5C9F8707824D}" presName="parTxOnly" presStyleLbl="node1" presStyleIdx="0" presStyleCnt="9">
        <dgm:presLayoutVars>
          <dgm:chMax val="0"/>
          <dgm:chPref val="0"/>
          <dgm:bulletEnabled val="1"/>
        </dgm:presLayoutVars>
      </dgm:prSet>
      <dgm:spPr/>
    </dgm:pt>
    <dgm:pt modelId="{09A0FCB7-46B1-4EF8-BCA5-7EA64D0CD85F}" type="pres">
      <dgm:prSet presAssocID="{106BC707-DDB8-4BAA-B4A1-CF72F16A8D95}" presName="parTxOnlySpace" presStyleCnt="0"/>
      <dgm:spPr/>
    </dgm:pt>
    <dgm:pt modelId="{B78A1853-1D25-4484-A5B3-98519EB8251C}" type="pres">
      <dgm:prSet presAssocID="{88DCC76A-7021-4E70-B60A-AC25A756B7F6}" presName="parTxOnly" presStyleLbl="node1" presStyleIdx="1" presStyleCnt="9">
        <dgm:presLayoutVars>
          <dgm:chMax val="0"/>
          <dgm:chPref val="0"/>
          <dgm:bulletEnabled val="1"/>
        </dgm:presLayoutVars>
      </dgm:prSet>
      <dgm:spPr/>
    </dgm:pt>
    <dgm:pt modelId="{563A4A16-D079-457F-874C-81A52B1583D4}" type="pres">
      <dgm:prSet presAssocID="{11B932BB-E8E9-426B-B392-FB592BCF9C17}" presName="parTxOnlySpace" presStyleCnt="0"/>
      <dgm:spPr/>
    </dgm:pt>
    <dgm:pt modelId="{1EAE9EED-86CC-4586-AA7C-7D1346C87E70}" type="pres">
      <dgm:prSet presAssocID="{14CD5FFB-36ED-4242-A1FC-04020032405C}" presName="parTxOnly" presStyleLbl="node1" presStyleIdx="2" presStyleCnt="9">
        <dgm:presLayoutVars>
          <dgm:chMax val="0"/>
          <dgm:chPref val="0"/>
          <dgm:bulletEnabled val="1"/>
        </dgm:presLayoutVars>
      </dgm:prSet>
      <dgm:spPr/>
    </dgm:pt>
    <dgm:pt modelId="{A98D1F26-E49B-4AB2-B807-D6D3A84DAAE8}" type="pres">
      <dgm:prSet presAssocID="{FFD368E4-9B37-4401-A4B6-80FD2A5AAE2A}" presName="parTxOnlySpace" presStyleCnt="0"/>
      <dgm:spPr/>
    </dgm:pt>
    <dgm:pt modelId="{B682617B-178D-4B63-A6DF-5D5F93483398}" type="pres">
      <dgm:prSet presAssocID="{4415BC81-94DD-4FEC-8508-552697DF28BA}" presName="parTxOnly" presStyleLbl="node1" presStyleIdx="3" presStyleCnt="9">
        <dgm:presLayoutVars>
          <dgm:chMax val="0"/>
          <dgm:chPref val="0"/>
          <dgm:bulletEnabled val="1"/>
        </dgm:presLayoutVars>
      </dgm:prSet>
      <dgm:spPr/>
    </dgm:pt>
    <dgm:pt modelId="{DB8B4077-BF19-45E3-9D96-F7CBA8450E70}" type="pres">
      <dgm:prSet presAssocID="{CB477278-C276-4503-827B-3A4978FAF895}" presName="parTxOnlySpace" presStyleCnt="0"/>
      <dgm:spPr/>
    </dgm:pt>
    <dgm:pt modelId="{E2CF40ED-2540-45C3-BF77-1F738E088F3F}" type="pres">
      <dgm:prSet presAssocID="{5DE25FFB-84D9-49A7-875B-B3E55779DFCA}" presName="parTxOnly" presStyleLbl="node1" presStyleIdx="4" presStyleCnt="9">
        <dgm:presLayoutVars>
          <dgm:chMax val="0"/>
          <dgm:chPref val="0"/>
          <dgm:bulletEnabled val="1"/>
        </dgm:presLayoutVars>
      </dgm:prSet>
      <dgm:spPr/>
    </dgm:pt>
    <dgm:pt modelId="{5B433A4C-AEEC-4E88-8C21-27A6A9B6013B}" type="pres">
      <dgm:prSet presAssocID="{C7CBD0C1-D3BB-4900-95C0-FB7AF494BC9A}" presName="parTxOnlySpace" presStyleCnt="0"/>
      <dgm:spPr/>
    </dgm:pt>
    <dgm:pt modelId="{C0774CBD-FE59-4492-A4C3-602A8BD419A7}" type="pres">
      <dgm:prSet presAssocID="{FAC8975F-9481-40AF-8B08-7574A44CADB8}" presName="parTxOnly" presStyleLbl="node1" presStyleIdx="5" presStyleCnt="9">
        <dgm:presLayoutVars>
          <dgm:chMax val="0"/>
          <dgm:chPref val="0"/>
          <dgm:bulletEnabled val="1"/>
        </dgm:presLayoutVars>
      </dgm:prSet>
      <dgm:spPr/>
    </dgm:pt>
    <dgm:pt modelId="{240567B2-E72A-468F-AEAE-742415947B0A}" type="pres">
      <dgm:prSet presAssocID="{BA03A158-DFC0-48B4-8DB4-75E1A6E26A30}" presName="parTxOnlySpace" presStyleCnt="0"/>
      <dgm:spPr/>
    </dgm:pt>
    <dgm:pt modelId="{9E2F3F5A-B880-46F3-847B-E0359879CB5B}" type="pres">
      <dgm:prSet presAssocID="{97441ED7-762F-4F6A-A6CA-CF5DAB836874}" presName="parTxOnly" presStyleLbl="node1" presStyleIdx="6" presStyleCnt="9">
        <dgm:presLayoutVars>
          <dgm:chMax val="0"/>
          <dgm:chPref val="0"/>
          <dgm:bulletEnabled val="1"/>
        </dgm:presLayoutVars>
      </dgm:prSet>
      <dgm:spPr/>
    </dgm:pt>
    <dgm:pt modelId="{D6714C7B-11F5-4561-AA99-8DFC01B3ABC8}" type="pres">
      <dgm:prSet presAssocID="{B1D45B1E-BEF6-4205-8024-65927436242B}" presName="parTxOnlySpace" presStyleCnt="0"/>
      <dgm:spPr/>
    </dgm:pt>
    <dgm:pt modelId="{8FA7416A-1C7B-4598-91AE-38B4F0B65B2F}" type="pres">
      <dgm:prSet presAssocID="{2507A85D-B012-4E6B-842A-BB1609E51676}" presName="parTxOnly" presStyleLbl="node1" presStyleIdx="7" presStyleCnt="9">
        <dgm:presLayoutVars>
          <dgm:chMax val="0"/>
          <dgm:chPref val="0"/>
          <dgm:bulletEnabled val="1"/>
        </dgm:presLayoutVars>
      </dgm:prSet>
      <dgm:spPr/>
    </dgm:pt>
    <dgm:pt modelId="{2AC1C415-2E73-4A99-BF79-C431DBBB298C}" type="pres">
      <dgm:prSet presAssocID="{48DF22AF-0D11-4A05-8BC1-FED4768E9C95}" presName="parTxOnlySpace" presStyleCnt="0"/>
      <dgm:spPr/>
    </dgm:pt>
    <dgm:pt modelId="{82FF9D7E-7FD7-4D3A-8F56-BAB0283E1DA6}" type="pres">
      <dgm:prSet presAssocID="{C6ACA4DA-CE23-41C0-995E-D050D1DE8736}" presName="parTxOnly" presStyleLbl="node1" presStyleIdx="8" presStyleCnt="9">
        <dgm:presLayoutVars>
          <dgm:chMax val="0"/>
          <dgm:chPref val="0"/>
          <dgm:bulletEnabled val="1"/>
        </dgm:presLayoutVars>
      </dgm:prSet>
      <dgm:spPr/>
    </dgm:pt>
  </dgm:ptLst>
  <dgm:cxnLst>
    <dgm:cxn modelId="{0E848208-0901-4E1F-8962-7ED7F1E00530}" srcId="{EAD9056D-59A9-4EEF-BC1A-27D886FA522C}" destId="{2507A85D-B012-4E6B-842A-BB1609E51676}" srcOrd="7" destOrd="0" parTransId="{09A5B226-EC6C-4BFF-A782-184C48903D87}" sibTransId="{48DF22AF-0D11-4A05-8BC1-FED4768E9C95}"/>
    <dgm:cxn modelId="{B14C6409-C656-4102-B2AE-6BB09A0983C5}" type="presOf" srcId="{4415BC81-94DD-4FEC-8508-552697DF28BA}" destId="{B682617B-178D-4B63-A6DF-5D5F93483398}" srcOrd="0" destOrd="0" presId="urn:microsoft.com/office/officeart/2005/8/layout/chevron1"/>
    <dgm:cxn modelId="{81BE030C-D1B3-4EF1-BACC-40EBFCA14808}" type="presOf" srcId="{2507A85D-B012-4E6B-842A-BB1609E51676}" destId="{8FA7416A-1C7B-4598-91AE-38B4F0B65B2F}" srcOrd="0" destOrd="0" presId="urn:microsoft.com/office/officeart/2005/8/layout/chevron1"/>
    <dgm:cxn modelId="{78DBEC18-5CA3-4EB1-94A2-380D0C9F2642}" type="presOf" srcId="{14CD5FFB-36ED-4242-A1FC-04020032405C}" destId="{1EAE9EED-86CC-4586-AA7C-7D1346C87E70}" srcOrd="0" destOrd="0" presId="urn:microsoft.com/office/officeart/2005/8/layout/chevron1"/>
    <dgm:cxn modelId="{1A489F25-D561-4EA1-B55A-596825BBB1BE}" srcId="{EAD9056D-59A9-4EEF-BC1A-27D886FA522C}" destId="{97441ED7-762F-4F6A-A6CA-CF5DAB836874}" srcOrd="6" destOrd="0" parTransId="{63D32AC6-39A8-4F81-BE21-3D48F6646135}" sibTransId="{B1D45B1E-BEF6-4205-8024-65927436242B}"/>
    <dgm:cxn modelId="{C95FA038-53B5-44C7-8DF5-F0AC52E1343C}" srcId="{EAD9056D-59A9-4EEF-BC1A-27D886FA522C}" destId="{14CD5FFB-36ED-4242-A1FC-04020032405C}" srcOrd="2" destOrd="0" parTransId="{A7C22CD6-57F0-4C97-9F14-27A415B808EB}" sibTransId="{FFD368E4-9B37-4401-A4B6-80FD2A5AAE2A}"/>
    <dgm:cxn modelId="{B4A3C039-A139-4E0F-BF72-BB419ED51FAB}" type="presOf" srcId="{88DCC76A-7021-4E70-B60A-AC25A756B7F6}" destId="{B78A1853-1D25-4484-A5B3-98519EB8251C}" srcOrd="0" destOrd="0" presId="urn:microsoft.com/office/officeart/2005/8/layout/chevron1"/>
    <dgm:cxn modelId="{07331143-F202-401B-B54A-A10B1B25792F}" type="presOf" srcId="{97441ED7-762F-4F6A-A6CA-CF5DAB836874}" destId="{9E2F3F5A-B880-46F3-847B-E0359879CB5B}" srcOrd="0" destOrd="0" presId="urn:microsoft.com/office/officeart/2005/8/layout/chevron1"/>
    <dgm:cxn modelId="{F26F6B47-8ACA-48CE-A647-C809E94B87B3}" srcId="{EAD9056D-59A9-4EEF-BC1A-27D886FA522C}" destId="{4415BC81-94DD-4FEC-8508-552697DF28BA}" srcOrd="3" destOrd="0" parTransId="{D193876D-8DA2-46E7-9FC3-279A9C8F6158}" sibTransId="{CB477278-C276-4503-827B-3A4978FAF895}"/>
    <dgm:cxn modelId="{EB8EB86B-A6E9-4CE4-B6E7-672D1C55E93A}" type="presOf" srcId="{EAD9056D-59A9-4EEF-BC1A-27D886FA522C}" destId="{18E4C051-02F7-460B-AC77-B6A9D48F9BF4}" srcOrd="0" destOrd="0" presId="urn:microsoft.com/office/officeart/2005/8/layout/chevron1"/>
    <dgm:cxn modelId="{406ABE78-4C15-41BF-8770-D3D7A9EBFE98}" type="presOf" srcId="{C6ACA4DA-CE23-41C0-995E-D050D1DE8736}" destId="{82FF9D7E-7FD7-4D3A-8F56-BAB0283E1DA6}" srcOrd="0" destOrd="0" presId="urn:microsoft.com/office/officeart/2005/8/layout/chevron1"/>
    <dgm:cxn modelId="{CA764580-7000-4D93-A14C-95DB9381149A}" type="presOf" srcId="{FAC8975F-9481-40AF-8B08-7574A44CADB8}" destId="{C0774CBD-FE59-4492-A4C3-602A8BD419A7}" srcOrd="0" destOrd="0" presId="urn:microsoft.com/office/officeart/2005/8/layout/chevron1"/>
    <dgm:cxn modelId="{223B7280-9E66-4A40-8CEC-57A0C5B5E7D8}" srcId="{EAD9056D-59A9-4EEF-BC1A-27D886FA522C}" destId="{AF463ACE-BACB-4866-A889-5C9F8707824D}" srcOrd="0" destOrd="0" parTransId="{FB544FAF-C32E-4ADA-A7EA-D7C948D685BE}" sibTransId="{106BC707-DDB8-4BAA-B4A1-CF72F16A8D95}"/>
    <dgm:cxn modelId="{2D8D8C90-B743-408A-84D3-3862F46E9C33}" srcId="{EAD9056D-59A9-4EEF-BC1A-27D886FA522C}" destId="{C6ACA4DA-CE23-41C0-995E-D050D1DE8736}" srcOrd="8" destOrd="0" parTransId="{A09B2A7D-7FA0-476C-954E-DD66AB919CE0}" sibTransId="{8A16CA62-06E7-4D88-B74A-2858FD9D19D7}"/>
    <dgm:cxn modelId="{3276459D-97C9-4D5F-B699-A953E5348319}" type="presOf" srcId="{AF463ACE-BACB-4866-A889-5C9F8707824D}" destId="{D13FE09B-D5A0-4425-A139-D1D057CF1389}" srcOrd="0" destOrd="0" presId="urn:microsoft.com/office/officeart/2005/8/layout/chevron1"/>
    <dgm:cxn modelId="{79C153B6-0F47-43D4-9D81-EDA4F9B343E9}" srcId="{EAD9056D-59A9-4EEF-BC1A-27D886FA522C}" destId="{FAC8975F-9481-40AF-8B08-7574A44CADB8}" srcOrd="5" destOrd="0" parTransId="{2838F215-DA01-429A-BB3A-3CF26831E7B4}" sibTransId="{BA03A158-DFC0-48B4-8DB4-75E1A6E26A30}"/>
    <dgm:cxn modelId="{A10788B8-5BF5-45D3-AB6F-4D8E3F5FE672}" srcId="{EAD9056D-59A9-4EEF-BC1A-27D886FA522C}" destId="{88DCC76A-7021-4E70-B60A-AC25A756B7F6}" srcOrd="1" destOrd="0" parTransId="{6E98761A-56D0-4D9B-8331-C7450283CBDB}" sibTransId="{11B932BB-E8E9-426B-B392-FB592BCF9C17}"/>
    <dgm:cxn modelId="{39EA24C3-1614-4568-8634-8B7A7A30A610}" type="presOf" srcId="{5DE25FFB-84D9-49A7-875B-B3E55779DFCA}" destId="{E2CF40ED-2540-45C3-BF77-1F738E088F3F}" srcOrd="0" destOrd="0" presId="urn:microsoft.com/office/officeart/2005/8/layout/chevron1"/>
    <dgm:cxn modelId="{4DD46DE3-BC11-4425-A480-F78FA4638FC8}" srcId="{EAD9056D-59A9-4EEF-BC1A-27D886FA522C}" destId="{5DE25FFB-84D9-49A7-875B-B3E55779DFCA}" srcOrd="4" destOrd="0" parTransId="{E2CB572B-AF75-43E9-A2CD-C4F53854083A}" sibTransId="{C7CBD0C1-D3BB-4900-95C0-FB7AF494BC9A}"/>
    <dgm:cxn modelId="{89089038-08D6-4727-BCEA-D32DE9674A4F}" type="presParOf" srcId="{18E4C051-02F7-460B-AC77-B6A9D48F9BF4}" destId="{D13FE09B-D5A0-4425-A139-D1D057CF1389}" srcOrd="0" destOrd="0" presId="urn:microsoft.com/office/officeart/2005/8/layout/chevron1"/>
    <dgm:cxn modelId="{87F52E2C-78F0-4FAF-9019-1573A552EA5A}" type="presParOf" srcId="{18E4C051-02F7-460B-AC77-B6A9D48F9BF4}" destId="{09A0FCB7-46B1-4EF8-BCA5-7EA64D0CD85F}" srcOrd="1" destOrd="0" presId="urn:microsoft.com/office/officeart/2005/8/layout/chevron1"/>
    <dgm:cxn modelId="{3ADCBC3D-EFDB-460F-BEDF-6E4C91133F13}" type="presParOf" srcId="{18E4C051-02F7-460B-AC77-B6A9D48F9BF4}" destId="{B78A1853-1D25-4484-A5B3-98519EB8251C}" srcOrd="2" destOrd="0" presId="urn:microsoft.com/office/officeart/2005/8/layout/chevron1"/>
    <dgm:cxn modelId="{855058B4-BDB0-44CA-AD20-3AFE1BF9DC73}" type="presParOf" srcId="{18E4C051-02F7-460B-AC77-B6A9D48F9BF4}" destId="{563A4A16-D079-457F-874C-81A52B1583D4}" srcOrd="3" destOrd="0" presId="urn:microsoft.com/office/officeart/2005/8/layout/chevron1"/>
    <dgm:cxn modelId="{19FA4A9F-406F-408F-99B8-55042CA80421}" type="presParOf" srcId="{18E4C051-02F7-460B-AC77-B6A9D48F9BF4}" destId="{1EAE9EED-86CC-4586-AA7C-7D1346C87E70}" srcOrd="4" destOrd="0" presId="urn:microsoft.com/office/officeart/2005/8/layout/chevron1"/>
    <dgm:cxn modelId="{6127C6D7-9CE4-4A54-B514-7711EE4529BA}" type="presParOf" srcId="{18E4C051-02F7-460B-AC77-B6A9D48F9BF4}" destId="{A98D1F26-E49B-4AB2-B807-D6D3A84DAAE8}" srcOrd="5" destOrd="0" presId="urn:microsoft.com/office/officeart/2005/8/layout/chevron1"/>
    <dgm:cxn modelId="{2FBC2B9D-D527-4222-A13E-836BA01F1981}" type="presParOf" srcId="{18E4C051-02F7-460B-AC77-B6A9D48F9BF4}" destId="{B682617B-178D-4B63-A6DF-5D5F93483398}" srcOrd="6" destOrd="0" presId="urn:microsoft.com/office/officeart/2005/8/layout/chevron1"/>
    <dgm:cxn modelId="{21D850E9-0369-4790-96FC-EDB1B7B2F45E}" type="presParOf" srcId="{18E4C051-02F7-460B-AC77-B6A9D48F9BF4}" destId="{DB8B4077-BF19-45E3-9D96-F7CBA8450E70}" srcOrd="7" destOrd="0" presId="urn:microsoft.com/office/officeart/2005/8/layout/chevron1"/>
    <dgm:cxn modelId="{F0E41F3F-D0F3-494F-B74C-73FC9DBB9A6F}" type="presParOf" srcId="{18E4C051-02F7-460B-AC77-B6A9D48F9BF4}" destId="{E2CF40ED-2540-45C3-BF77-1F738E088F3F}" srcOrd="8" destOrd="0" presId="urn:microsoft.com/office/officeart/2005/8/layout/chevron1"/>
    <dgm:cxn modelId="{0EB3F9D0-7917-487C-8067-7B606357E0BD}" type="presParOf" srcId="{18E4C051-02F7-460B-AC77-B6A9D48F9BF4}" destId="{5B433A4C-AEEC-4E88-8C21-27A6A9B6013B}" srcOrd="9" destOrd="0" presId="urn:microsoft.com/office/officeart/2005/8/layout/chevron1"/>
    <dgm:cxn modelId="{FB73F97B-99FD-4EF9-8108-5392E61DF4F1}" type="presParOf" srcId="{18E4C051-02F7-460B-AC77-B6A9D48F9BF4}" destId="{C0774CBD-FE59-4492-A4C3-602A8BD419A7}" srcOrd="10" destOrd="0" presId="urn:microsoft.com/office/officeart/2005/8/layout/chevron1"/>
    <dgm:cxn modelId="{19654E1C-3864-49CF-982D-AA536802E000}" type="presParOf" srcId="{18E4C051-02F7-460B-AC77-B6A9D48F9BF4}" destId="{240567B2-E72A-468F-AEAE-742415947B0A}" srcOrd="11" destOrd="0" presId="urn:microsoft.com/office/officeart/2005/8/layout/chevron1"/>
    <dgm:cxn modelId="{E4E6E5EA-97DB-4307-B82A-AA5AE072C517}" type="presParOf" srcId="{18E4C051-02F7-460B-AC77-B6A9D48F9BF4}" destId="{9E2F3F5A-B880-46F3-847B-E0359879CB5B}" srcOrd="12" destOrd="0" presId="urn:microsoft.com/office/officeart/2005/8/layout/chevron1"/>
    <dgm:cxn modelId="{C2BBF2A4-02D1-4C48-A3A6-3A344EF5E60B}" type="presParOf" srcId="{18E4C051-02F7-460B-AC77-B6A9D48F9BF4}" destId="{D6714C7B-11F5-4561-AA99-8DFC01B3ABC8}" srcOrd="13" destOrd="0" presId="urn:microsoft.com/office/officeart/2005/8/layout/chevron1"/>
    <dgm:cxn modelId="{7F82DEB9-DBD1-4F9E-8616-2AF31514E2FE}" type="presParOf" srcId="{18E4C051-02F7-460B-AC77-B6A9D48F9BF4}" destId="{8FA7416A-1C7B-4598-91AE-38B4F0B65B2F}" srcOrd="14" destOrd="0" presId="urn:microsoft.com/office/officeart/2005/8/layout/chevron1"/>
    <dgm:cxn modelId="{17DD3FC5-B0AA-4073-A814-D4971D0DC541}" type="presParOf" srcId="{18E4C051-02F7-460B-AC77-B6A9D48F9BF4}" destId="{2AC1C415-2E73-4A99-BF79-C431DBBB298C}" srcOrd="15" destOrd="0" presId="urn:microsoft.com/office/officeart/2005/8/layout/chevron1"/>
    <dgm:cxn modelId="{E39AAB78-F0C2-44D0-ABEB-DA17511847D0}" type="presParOf" srcId="{18E4C051-02F7-460B-AC77-B6A9D48F9BF4}" destId="{82FF9D7E-7FD7-4D3A-8F56-BAB0283E1DA6}"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D9056D-59A9-4EEF-BC1A-27D886FA522C}" type="doc">
      <dgm:prSet loTypeId="urn:microsoft.com/office/officeart/2005/8/layout/chevron1" loCatId="process" qsTypeId="urn:microsoft.com/office/officeart/2005/8/quickstyle/simple1" qsCatId="simple" csTypeId="urn:microsoft.com/office/officeart/2005/8/colors/accent1_2" csCatId="accent1" phldr="1"/>
      <dgm:spPr/>
    </dgm:pt>
    <dgm:pt modelId="{AF463ACE-BACB-4866-A889-5C9F8707824D}">
      <dgm:prSet phldr="0"/>
      <dgm:spPr>
        <a:solidFill>
          <a:schemeClr val="tx2"/>
        </a:solidFill>
      </dgm:spPr>
      <dgm:t>
        <a:bodyPr/>
        <a:lstStyle/>
        <a:p>
          <a:pPr rtl="0"/>
          <a:r>
            <a:rPr lang="en-US">
              <a:solidFill>
                <a:schemeClr val="bg1"/>
              </a:solidFill>
              <a:latin typeface="Calibri"/>
              <a:cs typeface="Calibri"/>
            </a:rPr>
            <a:t> Onboarding</a:t>
          </a:r>
        </a:p>
      </dgm:t>
    </dgm:pt>
    <dgm:pt modelId="{FB544FAF-C32E-4ADA-A7EA-D7C948D685BE}" type="parTrans" cxnId="{223B7280-9E66-4A40-8CEC-57A0C5B5E7D8}">
      <dgm:prSet/>
      <dgm:spPr/>
      <dgm:t>
        <a:bodyPr/>
        <a:lstStyle/>
        <a:p>
          <a:endParaRPr lang="en-US"/>
        </a:p>
      </dgm:t>
    </dgm:pt>
    <dgm:pt modelId="{106BC707-DDB8-4BAA-B4A1-CF72F16A8D95}" type="sibTrans" cxnId="{223B7280-9E66-4A40-8CEC-57A0C5B5E7D8}">
      <dgm:prSet/>
      <dgm:spPr/>
      <dgm:t>
        <a:bodyPr/>
        <a:lstStyle/>
        <a:p>
          <a:endParaRPr lang="en-US"/>
        </a:p>
      </dgm:t>
    </dgm:pt>
    <dgm:pt modelId="{88DCC76A-7021-4E70-B60A-AC25A756B7F6}">
      <dgm:prSet phldr="0"/>
      <dgm:spPr/>
      <dgm:t>
        <a:bodyPr/>
        <a:lstStyle/>
        <a:p>
          <a:pPr rtl="0"/>
          <a:r>
            <a:rPr lang="en-US">
              <a:solidFill>
                <a:schemeClr val="bg1"/>
              </a:solidFill>
              <a:latin typeface="Calibri"/>
              <a:cs typeface="Calibri"/>
            </a:rPr>
            <a:t> Data Repository</a:t>
          </a:r>
        </a:p>
      </dgm:t>
    </dgm:pt>
    <dgm:pt modelId="{6E98761A-56D0-4D9B-8331-C7450283CBDB}" type="parTrans" cxnId="{A10788B8-5BF5-45D3-AB6F-4D8E3F5FE672}">
      <dgm:prSet/>
      <dgm:spPr/>
      <dgm:t>
        <a:bodyPr/>
        <a:lstStyle/>
        <a:p>
          <a:endParaRPr lang="en-US"/>
        </a:p>
      </dgm:t>
    </dgm:pt>
    <dgm:pt modelId="{11B932BB-E8E9-426B-B392-FB592BCF9C17}" type="sibTrans" cxnId="{A10788B8-5BF5-45D3-AB6F-4D8E3F5FE672}">
      <dgm:prSet/>
      <dgm:spPr/>
      <dgm:t>
        <a:bodyPr/>
        <a:lstStyle/>
        <a:p>
          <a:endParaRPr lang="en-US"/>
        </a:p>
      </dgm:t>
    </dgm:pt>
    <dgm:pt modelId="{14CD5FFB-36ED-4242-A1FC-04020032405C}">
      <dgm:prSet phldr="0"/>
      <dgm:spPr/>
      <dgm:t>
        <a:bodyPr/>
        <a:lstStyle/>
        <a:p>
          <a:pPr rtl="0"/>
          <a:r>
            <a:rPr lang="en-US">
              <a:solidFill>
                <a:schemeClr val="bg1"/>
              </a:solidFill>
              <a:latin typeface="Calibri"/>
              <a:cs typeface="Calibri"/>
            </a:rPr>
            <a:t> Data Capture</a:t>
          </a:r>
        </a:p>
      </dgm:t>
    </dgm:pt>
    <dgm:pt modelId="{A7C22CD6-57F0-4C97-9F14-27A415B808EB}" type="parTrans" cxnId="{C95FA038-53B5-44C7-8DF5-F0AC52E1343C}">
      <dgm:prSet/>
      <dgm:spPr/>
      <dgm:t>
        <a:bodyPr/>
        <a:lstStyle/>
        <a:p>
          <a:endParaRPr lang="en-US"/>
        </a:p>
      </dgm:t>
    </dgm:pt>
    <dgm:pt modelId="{FFD368E4-9B37-4401-A4B6-80FD2A5AAE2A}" type="sibTrans" cxnId="{C95FA038-53B5-44C7-8DF5-F0AC52E1343C}">
      <dgm:prSet/>
      <dgm:spPr/>
      <dgm:t>
        <a:bodyPr/>
        <a:lstStyle/>
        <a:p>
          <a:endParaRPr lang="en-US"/>
        </a:p>
      </dgm:t>
    </dgm:pt>
    <dgm:pt modelId="{5DE25FFB-84D9-49A7-875B-B3E55779DFCA}">
      <dgm:prSet phldr="0"/>
      <dgm:spPr/>
      <dgm:t>
        <a:bodyPr/>
        <a:lstStyle/>
        <a:p>
          <a:pPr rtl="0"/>
          <a:r>
            <a:rPr lang="en-US">
              <a:solidFill>
                <a:schemeClr val="bg1"/>
              </a:solidFill>
              <a:latin typeface="Calibri"/>
              <a:cs typeface="Calibri"/>
            </a:rPr>
            <a:t> Data Quality</a:t>
          </a:r>
        </a:p>
      </dgm:t>
    </dgm:pt>
    <dgm:pt modelId="{E2CB572B-AF75-43E9-A2CD-C4F53854083A}" type="parTrans" cxnId="{4DD46DE3-BC11-4425-A480-F78FA4638FC8}">
      <dgm:prSet/>
      <dgm:spPr/>
      <dgm:t>
        <a:bodyPr/>
        <a:lstStyle/>
        <a:p>
          <a:endParaRPr lang="en-US"/>
        </a:p>
      </dgm:t>
    </dgm:pt>
    <dgm:pt modelId="{C7CBD0C1-D3BB-4900-95C0-FB7AF494BC9A}" type="sibTrans" cxnId="{4DD46DE3-BC11-4425-A480-F78FA4638FC8}">
      <dgm:prSet/>
      <dgm:spPr/>
      <dgm:t>
        <a:bodyPr/>
        <a:lstStyle/>
        <a:p>
          <a:endParaRPr lang="en-US"/>
        </a:p>
      </dgm:t>
    </dgm:pt>
    <dgm:pt modelId="{FAC8975F-9481-40AF-8B08-7574A44CADB8}">
      <dgm:prSet phldr="0"/>
      <dgm:spPr/>
      <dgm:t>
        <a:bodyPr/>
        <a:lstStyle/>
        <a:p>
          <a:pPr rtl="0"/>
          <a:r>
            <a:rPr lang="en-US">
              <a:solidFill>
                <a:schemeClr val="bg1"/>
              </a:solidFill>
              <a:latin typeface="Calibri"/>
              <a:cs typeface="Calibri"/>
            </a:rPr>
            <a:t> Data Export</a:t>
          </a:r>
        </a:p>
      </dgm:t>
    </dgm:pt>
    <dgm:pt modelId="{2838F215-DA01-429A-BB3A-3CF26831E7B4}" type="parTrans" cxnId="{79C153B6-0F47-43D4-9D81-EDA4F9B343E9}">
      <dgm:prSet/>
      <dgm:spPr/>
      <dgm:t>
        <a:bodyPr/>
        <a:lstStyle/>
        <a:p>
          <a:endParaRPr lang="en-US"/>
        </a:p>
      </dgm:t>
    </dgm:pt>
    <dgm:pt modelId="{BA03A158-DFC0-48B4-8DB4-75E1A6E26A30}" type="sibTrans" cxnId="{79C153B6-0F47-43D4-9D81-EDA4F9B343E9}">
      <dgm:prSet/>
      <dgm:spPr/>
      <dgm:t>
        <a:bodyPr/>
        <a:lstStyle/>
        <a:p>
          <a:endParaRPr lang="en-US"/>
        </a:p>
      </dgm:t>
    </dgm:pt>
    <dgm:pt modelId="{97441ED7-762F-4F6A-A6CA-CF5DAB836874}">
      <dgm:prSet phldr="0"/>
      <dgm:spPr/>
      <dgm:t>
        <a:bodyPr/>
        <a:lstStyle/>
        <a:p>
          <a:pPr rtl="0"/>
          <a:r>
            <a:rPr lang="en-US">
              <a:solidFill>
                <a:schemeClr val="bg1"/>
              </a:solidFill>
              <a:latin typeface="Calibri"/>
              <a:cs typeface="Calibri"/>
            </a:rPr>
            <a:t> Changes &amp; Migrations</a:t>
          </a:r>
        </a:p>
      </dgm:t>
    </dgm:pt>
    <dgm:pt modelId="{63D32AC6-39A8-4F81-BE21-3D48F6646135}" type="parTrans" cxnId="{1A489F25-D561-4EA1-B55A-596825BBB1BE}">
      <dgm:prSet/>
      <dgm:spPr/>
      <dgm:t>
        <a:bodyPr/>
        <a:lstStyle/>
        <a:p>
          <a:endParaRPr lang="en-US"/>
        </a:p>
      </dgm:t>
    </dgm:pt>
    <dgm:pt modelId="{B1D45B1E-BEF6-4205-8024-65927436242B}" type="sibTrans" cxnId="{1A489F25-D561-4EA1-B55A-596825BBB1BE}">
      <dgm:prSet/>
      <dgm:spPr/>
      <dgm:t>
        <a:bodyPr/>
        <a:lstStyle/>
        <a:p>
          <a:endParaRPr lang="en-US"/>
        </a:p>
      </dgm:t>
    </dgm:pt>
    <dgm:pt modelId="{2507A85D-B012-4E6B-842A-BB1609E51676}">
      <dgm:prSet phldr="0"/>
      <dgm:spPr>
        <a:solidFill>
          <a:schemeClr val="tx2">
            <a:lumMod val="40000"/>
            <a:lumOff val="60000"/>
          </a:schemeClr>
        </a:solidFill>
      </dgm:spPr>
      <dgm:t>
        <a:bodyPr/>
        <a:lstStyle/>
        <a:p>
          <a:pPr rtl="0"/>
          <a:r>
            <a:rPr lang="en-US">
              <a:solidFill>
                <a:schemeClr val="bg1"/>
              </a:solidFill>
              <a:latin typeface="Calibri"/>
              <a:cs typeface="Calibri"/>
            </a:rPr>
            <a:t> Data Partner Requirements</a:t>
          </a:r>
        </a:p>
      </dgm:t>
    </dgm:pt>
    <dgm:pt modelId="{09A5B226-EC6C-4BFF-A782-184C48903D87}" type="parTrans" cxnId="{0E848208-0901-4E1F-8962-7ED7F1E00530}">
      <dgm:prSet/>
      <dgm:spPr/>
      <dgm:t>
        <a:bodyPr/>
        <a:lstStyle/>
        <a:p>
          <a:endParaRPr lang="en-US"/>
        </a:p>
      </dgm:t>
    </dgm:pt>
    <dgm:pt modelId="{48DF22AF-0D11-4A05-8BC1-FED4768E9C95}" type="sibTrans" cxnId="{0E848208-0901-4E1F-8962-7ED7F1E00530}">
      <dgm:prSet/>
      <dgm:spPr/>
      <dgm:t>
        <a:bodyPr/>
        <a:lstStyle/>
        <a:p>
          <a:endParaRPr lang="en-US"/>
        </a:p>
      </dgm:t>
    </dgm:pt>
    <dgm:pt modelId="{C6ACA4DA-CE23-41C0-995E-D050D1DE8736}">
      <dgm:prSet phldr="0"/>
      <dgm:spPr/>
      <dgm:t>
        <a:bodyPr/>
        <a:lstStyle/>
        <a:p>
          <a:pPr rtl="0"/>
          <a:r>
            <a:rPr lang="en-US">
              <a:solidFill>
                <a:schemeClr val="bg1"/>
              </a:solidFill>
              <a:latin typeface="Calibri"/>
              <a:cs typeface="Calibri"/>
            </a:rPr>
            <a:t> Provider Portal</a:t>
          </a:r>
        </a:p>
      </dgm:t>
    </dgm:pt>
    <dgm:pt modelId="{A09B2A7D-7FA0-476C-954E-DD66AB919CE0}" type="parTrans" cxnId="{2D8D8C90-B743-408A-84D3-3862F46E9C33}">
      <dgm:prSet/>
      <dgm:spPr/>
      <dgm:t>
        <a:bodyPr/>
        <a:lstStyle/>
        <a:p>
          <a:endParaRPr lang="en-US"/>
        </a:p>
      </dgm:t>
    </dgm:pt>
    <dgm:pt modelId="{8A16CA62-06E7-4D88-B74A-2858FD9D19D7}" type="sibTrans" cxnId="{2D8D8C90-B743-408A-84D3-3862F46E9C33}">
      <dgm:prSet/>
      <dgm:spPr/>
      <dgm:t>
        <a:bodyPr/>
        <a:lstStyle/>
        <a:p>
          <a:endParaRPr lang="en-US"/>
        </a:p>
      </dgm:t>
    </dgm:pt>
    <dgm:pt modelId="{224B2A6D-B990-4EB0-A756-273A389B2EF5}">
      <dgm:prSet phldr="0"/>
      <dgm:spPr/>
      <dgm:t>
        <a:bodyPr/>
        <a:lstStyle/>
        <a:p>
          <a:pPr rtl="0"/>
          <a:r>
            <a:rPr lang="en-US">
              <a:solidFill>
                <a:schemeClr val="bg1"/>
              </a:solidFill>
              <a:latin typeface="Calibri"/>
              <a:cs typeface="Calibri"/>
            </a:rPr>
            <a:t> </a:t>
          </a:r>
          <a:r>
            <a:rPr lang="en-US">
              <a:latin typeface="Calibri"/>
              <a:cs typeface="Calibri"/>
            </a:rPr>
            <a:t>Data </a:t>
          </a:r>
          <a:r>
            <a:rPr lang="en-US">
              <a:latin typeface="Calibri"/>
              <a:ea typeface="Calibri"/>
              <a:cs typeface="Calibri"/>
            </a:rPr>
            <a:t>Transformations</a:t>
          </a:r>
          <a:endParaRPr lang="en-US"/>
        </a:p>
      </dgm:t>
    </dgm:pt>
    <dgm:pt modelId="{9C34E37E-8A6F-4BDC-9708-AAB0049C531D}" type="parTrans" cxnId="{1559C1DF-2D39-4858-93EA-EEAC124CE4FB}">
      <dgm:prSet/>
      <dgm:spPr/>
      <dgm:t>
        <a:bodyPr/>
        <a:lstStyle/>
        <a:p>
          <a:endParaRPr lang="en-US"/>
        </a:p>
      </dgm:t>
    </dgm:pt>
    <dgm:pt modelId="{AE875747-E562-4BC7-B7D0-D79FF5D86365}" type="sibTrans" cxnId="{1559C1DF-2D39-4858-93EA-EEAC124CE4FB}">
      <dgm:prSet/>
      <dgm:spPr/>
      <dgm:t>
        <a:bodyPr/>
        <a:lstStyle/>
        <a:p>
          <a:endParaRPr lang="en-US"/>
        </a:p>
      </dgm:t>
    </dgm:pt>
    <dgm:pt modelId="{18E4C051-02F7-460B-AC77-B6A9D48F9BF4}" type="pres">
      <dgm:prSet presAssocID="{EAD9056D-59A9-4EEF-BC1A-27D886FA522C}" presName="Name0" presStyleCnt="0">
        <dgm:presLayoutVars>
          <dgm:dir/>
          <dgm:animLvl val="lvl"/>
          <dgm:resizeHandles val="exact"/>
        </dgm:presLayoutVars>
      </dgm:prSet>
      <dgm:spPr/>
    </dgm:pt>
    <dgm:pt modelId="{D13FE09B-D5A0-4425-A139-D1D057CF1389}" type="pres">
      <dgm:prSet presAssocID="{AF463ACE-BACB-4866-A889-5C9F8707824D}" presName="parTxOnly" presStyleLbl="node1" presStyleIdx="0" presStyleCnt="9">
        <dgm:presLayoutVars>
          <dgm:chMax val="0"/>
          <dgm:chPref val="0"/>
          <dgm:bulletEnabled val="1"/>
        </dgm:presLayoutVars>
      </dgm:prSet>
      <dgm:spPr/>
    </dgm:pt>
    <dgm:pt modelId="{09A0FCB7-46B1-4EF8-BCA5-7EA64D0CD85F}" type="pres">
      <dgm:prSet presAssocID="{106BC707-DDB8-4BAA-B4A1-CF72F16A8D95}" presName="parTxOnlySpace" presStyleCnt="0"/>
      <dgm:spPr/>
    </dgm:pt>
    <dgm:pt modelId="{B78A1853-1D25-4484-A5B3-98519EB8251C}" type="pres">
      <dgm:prSet presAssocID="{88DCC76A-7021-4E70-B60A-AC25A756B7F6}" presName="parTxOnly" presStyleLbl="node1" presStyleIdx="1" presStyleCnt="9">
        <dgm:presLayoutVars>
          <dgm:chMax val="0"/>
          <dgm:chPref val="0"/>
          <dgm:bulletEnabled val="1"/>
        </dgm:presLayoutVars>
      </dgm:prSet>
      <dgm:spPr/>
    </dgm:pt>
    <dgm:pt modelId="{563A4A16-D079-457F-874C-81A52B1583D4}" type="pres">
      <dgm:prSet presAssocID="{11B932BB-E8E9-426B-B392-FB592BCF9C17}" presName="parTxOnlySpace" presStyleCnt="0"/>
      <dgm:spPr/>
    </dgm:pt>
    <dgm:pt modelId="{1EAE9EED-86CC-4586-AA7C-7D1346C87E70}" type="pres">
      <dgm:prSet presAssocID="{14CD5FFB-36ED-4242-A1FC-04020032405C}" presName="parTxOnly" presStyleLbl="node1" presStyleIdx="2" presStyleCnt="9">
        <dgm:presLayoutVars>
          <dgm:chMax val="0"/>
          <dgm:chPref val="0"/>
          <dgm:bulletEnabled val="1"/>
        </dgm:presLayoutVars>
      </dgm:prSet>
      <dgm:spPr/>
    </dgm:pt>
    <dgm:pt modelId="{A98D1F26-E49B-4AB2-B807-D6D3A84DAAE8}" type="pres">
      <dgm:prSet presAssocID="{FFD368E4-9B37-4401-A4B6-80FD2A5AAE2A}" presName="parTxOnlySpace" presStyleCnt="0"/>
      <dgm:spPr/>
    </dgm:pt>
    <dgm:pt modelId="{336F0D55-C203-4FDD-8B57-09E865BE16E6}" type="pres">
      <dgm:prSet presAssocID="{224B2A6D-B990-4EB0-A756-273A389B2EF5}" presName="parTxOnly" presStyleLbl="node1" presStyleIdx="3" presStyleCnt="9">
        <dgm:presLayoutVars>
          <dgm:chMax val="0"/>
          <dgm:chPref val="0"/>
          <dgm:bulletEnabled val="1"/>
        </dgm:presLayoutVars>
      </dgm:prSet>
      <dgm:spPr/>
    </dgm:pt>
    <dgm:pt modelId="{E97984C7-3B81-4582-9133-69D181BE72FD}" type="pres">
      <dgm:prSet presAssocID="{AE875747-E562-4BC7-B7D0-D79FF5D86365}" presName="parTxOnlySpace" presStyleCnt="0"/>
      <dgm:spPr/>
    </dgm:pt>
    <dgm:pt modelId="{E2CF40ED-2540-45C3-BF77-1F738E088F3F}" type="pres">
      <dgm:prSet presAssocID="{5DE25FFB-84D9-49A7-875B-B3E55779DFCA}" presName="parTxOnly" presStyleLbl="node1" presStyleIdx="4" presStyleCnt="9">
        <dgm:presLayoutVars>
          <dgm:chMax val="0"/>
          <dgm:chPref val="0"/>
          <dgm:bulletEnabled val="1"/>
        </dgm:presLayoutVars>
      </dgm:prSet>
      <dgm:spPr/>
    </dgm:pt>
    <dgm:pt modelId="{5B433A4C-AEEC-4E88-8C21-27A6A9B6013B}" type="pres">
      <dgm:prSet presAssocID="{C7CBD0C1-D3BB-4900-95C0-FB7AF494BC9A}" presName="parTxOnlySpace" presStyleCnt="0"/>
      <dgm:spPr/>
    </dgm:pt>
    <dgm:pt modelId="{C0774CBD-FE59-4492-A4C3-602A8BD419A7}" type="pres">
      <dgm:prSet presAssocID="{FAC8975F-9481-40AF-8B08-7574A44CADB8}" presName="parTxOnly" presStyleLbl="node1" presStyleIdx="5" presStyleCnt="9">
        <dgm:presLayoutVars>
          <dgm:chMax val="0"/>
          <dgm:chPref val="0"/>
          <dgm:bulletEnabled val="1"/>
        </dgm:presLayoutVars>
      </dgm:prSet>
      <dgm:spPr/>
    </dgm:pt>
    <dgm:pt modelId="{240567B2-E72A-468F-AEAE-742415947B0A}" type="pres">
      <dgm:prSet presAssocID="{BA03A158-DFC0-48B4-8DB4-75E1A6E26A30}" presName="parTxOnlySpace" presStyleCnt="0"/>
      <dgm:spPr/>
    </dgm:pt>
    <dgm:pt modelId="{9E2F3F5A-B880-46F3-847B-E0359879CB5B}" type="pres">
      <dgm:prSet presAssocID="{97441ED7-762F-4F6A-A6CA-CF5DAB836874}" presName="parTxOnly" presStyleLbl="node1" presStyleIdx="6" presStyleCnt="9">
        <dgm:presLayoutVars>
          <dgm:chMax val="0"/>
          <dgm:chPref val="0"/>
          <dgm:bulletEnabled val="1"/>
        </dgm:presLayoutVars>
      </dgm:prSet>
      <dgm:spPr/>
    </dgm:pt>
    <dgm:pt modelId="{D6714C7B-11F5-4561-AA99-8DFC01B3ABC8}" type="pres">
      <dgm:prSet presAssocID="{B1D45B1E-BEF6-4205-8024-65927436242B}" presName="parTxOnlySpace" presStyleCnt="0"/>
      <dgm:spPr/>
    </dgm:pt>
    <dgm:pt modelId="{8FA7416A-1C7B-4598-91AE-38B4F0B65B2F}" type="pres">
      <dgm:prSet presAssocID="{2507A85D-B012-4E6B-842A-BB1609E51676}" presName="parTxOnly" presStyleLbl="node1" presStyleIdx="7" presStyleCnt="9">
        <dgm:presLayoutVars>
          <dgm:chMax val="0"/>
          <dgm:chPref val="0"/>
          <dgm:bulletEnabled val="1"/>
        </dgm:presLayoutVars>
      </dgm:prSet>
      <dgm:spPr/>
    </dgm:pt>
    <dgm:pt modelId="{2AC1C415-2E73-4A99-BF79-C431DBBB298C}" type="pres">
      <dgm:prSet presAssocID="{48DF22AF-0D11-4A05-8BC1-FED4768E9C95}" presName="parTxOnlySpace" presStyleCnt="0"/>
      <dgm:spPr/>
    </dgm:pt>
    <dgm:pt modelId="{82FF9D7E-7FD7-4D3A-8F56-BAB0283E1DA6}" type="pres">
      <dgm:prSet presAssocID="{C6ACA4DA-CE23-41C0-995E-D050D1DE8736}" presName="parTxOnly" presStyleLbl="node1" presStyleIdx="8" presStyleCnt="9">
        <dgm:presLayoutVars>
          <dgm:chMax val="0"/>
          <dgm:chPref val="0"/>
          <dgm:bulletEnabled val="1"/>
        </dgm:presLayoutVars>
      </dgm:prSet>
      <dgm:spPr/>
    </dgm:pt>
  </dgm:ptLst>
  <dgm:cxnLst>
    <dgm:cxn modelId="{0E848208-0901-4E1F-8962-7ED7F1E00530}" srcId="{EAD9056D-59A9-4EEF-BC1A-27D886FA522C}" destId="{2507A85D-B012-4E6B-842A-BB1609E51676}" srcOrd="7" destOrd="0" parTransId="{09A5B226-EC6C-4BFF-A782-184C48903D87}" sibTransId="{48DF22AF-0D11-4A05-8BC1-FED4768E9C95}"/>
    <dgm:cxn modelId="{81BE030C-D1B3-4EF1-BACC-40EBFCA14808}" type="presOf" srcId="{2507A85D-B012-4E6B-842A-BB1609E51676}" destId="{8FA7416A-1C7B-4598-91AE-38B4F0B65B2F}" srcOrd="0" destOrd="0" presId="urn:microsoft.com/office/officeart/2005/8/layout/chevron1"/>
    <dgm:cxn modelId="{78DBEC18-5CA3-4EB1-94A2-380D0C9F2642}" type="presOf" srcId="{14CD5FFB-36ED-4242-A1FC-04020032405C}" destId="{1EAE9EED-86CC-4586-AA7C-7D1346C87E70}" srcOrd="0" destOrd="0" presId="urn:microsoft.com/office/officeart/2005/8/layout/chevron1"/>
    <dgm:cxn modelId="{1A489F25-D561-4EA1-B55A-596825BBB1BE}" srcId="{EAD9056D-59A9-4EEF-BC1A-27D886FA522C}" destId="{97441ED7-762F-4F6A-A6CA-CF5DAB836874}" srcOrd="6" destOrd="0" parTransId="{63D32AC6-39A8-4F81-BE21-3D48F6646135}" sibTransId="{B1D45B1E-BEF6-4205-8024-65927436242B}"/>
    <dgm:cxn modelId="{C95FA038-53B5-44C7-8DF5-F0AC52E1343C}" srcId="{EAD9056D-59A9-4EEF-BC1A-27D886FA522C}" destId="{14CD5FFB-36ED-4242-A1FC-04020032405C}" srcOrd="2" destOrd="0" parTransId="{A7C22CD6-57F0-4C97-9F14-27A415B808EB}" sibTransId="{FFD368E4-9B37-4401-A4B6-80FD2A5AAE2A}"/>
    <dgm:cxn modelId="{B4A3C039-A139-4E0F-BF72-BB419ED51FAB}" type="presOf" srcId="{88DCC76A-7021-4E70-B60A-AC25A756B7F6}" destId="{B78A1853-1D25-4484-A5B3-98519EB8251C}" srcOrd="0" destOrd="0" presId="urn:microsoft.com/office/officeart/2005/8/layout/chevron1"/>
    <dgm:cxn modelId="{07331143-F202-401B-B54A-A10B1B25792F}" type="presOf" srcId="{97441ED7-762F-4F6A-A6CA-CF5DAB836874}" destId="{9E2F3F5A-B880-46F3-847B-E0359879CB5B}" srcOrd="0" destOrd="0" presId="urn:microsoft.com/office/officeart/2005/8/layout/chevron1"/>
    <dgm:cxn modelId="{EB8EB86B-A6E9-4CE4-B6E7-672D1C55E93A}" type="presOf" srcId="{EAD9056D-59A9-4EEF-BC1A-27D886FA522C}" destId="{18E4C051-02F7-460B-AC77-B6A9D48F9BF4}" srcOrd="0" destOrd="0" presId="urn:microsoft.com/office/officeart/2005/8/layout/chevron1"/>
    <dgm:cxn modelId="{406ABE78-4C15-41BF-8770-D3D7A9EBFE98}" type="presOf" srcId="{C6ACA4DA-CE23-41C0-995E-D050D1DE8736}" destId="{82FF9D7E-7FD7-4D3A-8F56-BAB0283E1DA6}" srcOrd="0" destOrd="0" presId="urn:microsoft.com/office/officeart/2005/8/layout/chevron1"/>
    <dgm:cxn modelId="{CA764580-7000-4D93-A14C-95DB9381149A}" type="presOf" srcId="{FAC8975F-9481-40AF-8B08-7574A44CADB8}" destId="{C0774CBD-FE59-4492-A4C3-602A8BD419A7}" srcOrd="0" destOrd="0" presId="urn:microsoft.com/office/officeart/2005/8/layout/chevron1"/>
    <dgm:cxn modelId="{223B7280-9E66-4A40-8CEC-57A0C5B5E7D8}" srcId="{EAD9056D-59A9-4EEF-BC1A-27D886FA522C}" destId="{AF463ACE-BACB-4866-A889-5C9F8707824D}" srcOrd="0" destOrd="0" parTransId="{FB544FAF-C32E-4ADA-A7EA-D7C948D685BE}" sibTransId="{106BC707-DDB8-4BAA-B4A1-CF72F16A8D95}"/>
    <dgm:cxn modelId="{2D8D8C90-B743-408A-84D3-3862F46E9C33}" srcId="{EAD9056D-59A9-4EEF-BC1A-27D886FA522C}" destId="{C6ACA4DA-CE23-41C0-995E-D050D1DE8736}" srcOrd="8" destOrd="0" parTransId="{A09B2A7D-7FA0-476C-954E-DD66AB919CE0}" sibTransId="{8A16CA62-06E7-4D88-B74A-2858FD9D19D7}"/>
    <dgm:cxn modelId="{3276459D-97C9-4D5F-B699-A953E5348319}" type="presOf" srcId="{AF463ACE-BACB-4866-A889-5C9F8707824D}" destId="{D13FE09B-D5A0-4425-A139-D1D057CF1389}" srcOrd="0" destOrd="0" presId="urn:microsoft.com/office/officeart/2005/8/layout/chevron1"/>
    <dgm:cxn modelId="{79C153B6-0F47-43D4-9D81-EDA4F9B343E9}" srcId="{EAD9056D-59A9-4EEF-BC1A-27D886FA522C}" destId="{FAC8975F-9481-40AF-8B08-7574A44CADB8}" srcOrd="5" destOrd="0" parTransId="{2838F215-DA01-429A-BB3A-3CF26831E7B4}" sibTransId="{BA03A158-DFC0-48B4-8DB4-75E1A6E26A30}"/>
    <dgm:cxn modelId="{A10788B8-5BF5-45D3-AB6F-4D8E3F5FE672}" srcId="{EAD9056D-59A9-4EEF-BC1A-27D886FA522C}" destId="{88DCC76A-7021-4E70-B60A-AC25A756B7F6}" srcOrd="1" destOrd="0" parTransId="{6E98761A-56D0-4D9B-8331-C7450283CBDB}" sibTransId="{11B932BB-E8E9-426B-B392-FB592BCF9C17}"/>
    <dgm:cxn modelId="{39EA24C3-1614-4568-8634-8B7A7A30A610}" type="presOf" srcId="{5DE25FFB-84D9-49A7-875B-B3E55779DFCA}" destId="{E2CF40ED-2540-45C3-BF77-1F738E088F3F}" srcOrd="0" destOrd="0" presId="urn:microsoft.com/office/officeart/2005/8/layout/chevron1"/>
    <dgm:cxn modelId="{1559C1DF-2D39-4858-93EA-EEAC124CE4FB}" srcId="{EAD9056D-59A9-4EEF-BC1A-27D886FA522C}" destId="{224B2A6D-B990-4EB0-A756-273A389B2EF5}" srcOrd="3" destOrd="0" parTransId="{9C34E37E-8A6F-4BDC-9708-AAB0049C531D}" sibTransId="{AE875747-E562-4BC7-B7D0-D79FF5D86365}"/>
    <dgm:cxn modelId="{4DD46DE3-BC11-4425-A480-F78FA4638FC8}" srcId="{EAD9056D-59A9-4EEF-BC1A-27D886FA522C}" destId="{5DE25FFB-84D9-49A7-875B-B3E55779DFCA}" srcOrd="4" destOrd="0" parTransId="{E2CB572B-AF75-43E9-A2CD-C4F53854083A}" sibTransId="{C7CBD0C1-D3BB-4900-95C0-FB7AF494BC9A}"/>
    <dgm:cxn modelId="{4EC8B5F2-F5CA-4628-9F00-26D42050304B}" type="presOf" srcId="{224B2A6D-B990-4EB0-A756-273A389B2EF5}" destId="{336F0D55-C203-4FDD-8B57-09E865BE16E6}" srcOrd="0" destOrd="0" presId="urn:microsoft.com/office/officeart/2005/8/layout/chevron1"/>
    <dgm:cxn modelId="{89089038-08D6-4727-BCEA-D32DE9674A4F}" type="presParOf" srcId="{18E4C051-02F7-460B-AC77-B6A9D48F9BF4}" destId="{D13FE09B-D5A0-4425-A139-D1D057CF1389}" srcOrd="0" destOrd="0" presId="urn:microsoft.com/office/officeart/2005/8/layout/chevron1"/>
    <dgm:cxn modelId="{87F52E2C-78F0-4FAF-9019-1573A552EA5A}" type="presParOf" srcId="{18E4C051-02F7-460B-AC77-B6A9D48F9BF4}" destId="{09A0FCB7-46B1-4EF8-BCA5-7EA64D0CD85F}" srcOrd="1" destOrd="0" presId="urn:microsoft.com/office/officeart/2005/8/layout/chevron1"/>
    <dgm:cxn modelId="{3ADCBC3D-EFDB-460F-BEDF-6E4C91133F13}" type="presParOf" srcId="{18E4C051-02F7-460B-AC77-B6A9D48F9BF4}" destId="{B78A1853-1D25-4484-A5B3-98519EB8251C}" srcOrd="2" destOrd="0" presId="urn:microsoft.com/office/officeart/2005/8/layout/chevron1"/>
    <dgm:cxn modelId="{855058B4-BDB0-44CA-AD20-3AFE1BF9DC73}" type="presParOf" srcId="{18E4C051-02F7-460B-AC77-B6A9D48F9BF4}" destId="{563A4A16-D079-457F-874C-81A52B1583D4}" srcOrd="3" destOrd="0" presId="urn:microsoft.com/office/officeart/2005/8/layout/chevron1"/>
    <dgm:cxn modelId="{19FA4A9F-406F-408F-99B8-55042CA80421}" type="presParOf" srcId="{18E4C051-02F7-460B-AC77-B6A9D48F9BF4}" destId="{1EAE9EED-86CC-4586-AA7C-7D1346C87E70}" srcOrd="4" destOrd="0" presId="urn:microsoft.com/office/officeart/2005/8/layout/chevron1"/>
    <dgm:cxn modelId="{6127C6D7-9CE4-4A54-B514-7711EE4529BA}" type="presParOf" srcId="{18E4C051-02F7-460B-AC77-B6A9D48F9BF4}" destId="{A98D1F26-E49B-4AB2-B807-D6D3A84DAAE8}" srcOrd="5" destOrd="0" presId="urn:microsoft.com/office/officeart/2005/8/layout/chevron1"/>
    <dgm:cxn modelId="{1AEE93E0-3D76-4CFF-AB84-A5ECC2EB1A8E}" type="presParOf" srcId="{18E4C051-02F7-460B-AC77-B6A9D48F9BF4}" destId="{336F0D55-C203-4FDD-8B57-09E865BE16E6}" srcOrd="6" destOrd="0" presId="urn:microsoft.com/office/officeart/2005/8/layout/chevron1"/>
    <dgm:cxn modelId="{0C79B3DC-040F-44D4-B463-F70980EA169A}" type="presParOf" srcId="{18E4C051-02F7-460B-AC77-B6A9D48F9BF4}" destId="{E97984C7-3B81-4582-9133-69D181BE72FD}" srcOrd="7" destOrd="0" presId="urn:microsoft.com/office/officeart/2005/8/layout/chevron1"/>
    <dgm:cxn modelId="{F0E41F3F-D0F3-494F-B74C-73FC9DBB9A6F}" type="presParOf" srcId="{18E4C051-02F7-460B-AC77-B6A9D48F9BF4}" destId="{E2CF40ED-2540-45C3-BF77-1F738E088F3F}" srcOrd="8" destOrd="0" presId="urn:microsoft.com/office/officeart/2005/8/layout/chevron1"/>
    <dgm:cxn modelId="{0EB3F9D0-7917-487C-8067-7B606357E0BD}" type="presParOf" srcId="{18E4C051-02F7-460B-AC77-B6A9D48F9BF4}" destId="{5B433A4C-AEEC-4E88-8C21-27A6A9B6013B}" srcOrd="9" destOrd="0" presId="urn:microsoft.com/office/officeart/2005/8/layout/chevron1"/>
    <dgm:cxn modelId="{FB73F97B-99FD-4EF9-8108-5392E61DF4F1}" type="presParOf" srcId="{18E4C051-02F7-460B-AC77-B6A9D48F9BF4}" destId="{C0774CBD-FE59-4492-A4C3-602A8BD419A7}" srcOrd="10" destOrd="0" presId="urn:microsoft.com/office/officeart/2005/8/layout/chevron1"/>
    <dgm:cxn modelId="{19654E1C-3864-49CF-982D-AA536802E000}" type="presParOf" srcId="{18E4C051-02F7-460B-AC77-B6A9D48F9BF4}" destId="{240567B2-E72A-468F-AEAE-742415947B0A}" srcOrd="11" destOrd="0" presId="urn:microsoft.com/office/officeart/2005/8/layout/chevron1"/>
    <dgm:cxn modelId="{E4E6E5EA-97DB-4307-B82A-AA5AE072C517}" type="presParOf" srcId="{18E4C051-02F7-460B-AC77-B6A9D48F9BF4}" destId="{9E2F3F5A-B880-46F3-847B-E0359879CB5B}" srcOrd="12" destOrd="0" presId="urn:microsoft.com/office/officeart/2005/8/layout/chevron1"/>
    <dgm:cxn modelId="{C2BBF2A4-02D1-4C48-A3A6-3A344EF5E60B}" type="presParOf" srcId="{18E4C051-02F7-460B-AC77-B6A9D48F9BF4}" destId="{D6714C7B-11F5-4561-AA99-8DFC01B3ABC8}" srcOrd="13" destOrd="0" presId="urn:microsoft.com/office/officeart/2005/8/layout/chevron1"/>
    <dgm:cxn modelId="{7F82DEB9-DBD1-4F9E-8616-2AF31514E2FE}" type="presParOf" srcId="{18E4C051-02F7-460B-AC77-B6A9D48F9BF4}" destId="{8FA7416A-1C7B-4598-91AE-38B4F0B65B2F}" srcOrd="14" destOrd="0" presId="urn:microsoft.com/office/officeart/2005/8/layout/chevron1"/>
    <dgm:cxn modelId="{17DD3FC5-B0AA-4073-A814-D4971D0DC541}" type="presParOf" srcId="{18E4C051-02F7-460B-AC77-B6A9D48F9BF4}" destId="{2AC1C415-2E73-4A99-BF79-C431DBBB298C}" srcOrd="15" destOrd="0" presId="urn:microsoft.com/office/officeart/2005/8/layout/chevron1"/>
    <dgm:cxn modelId="{E39AAB78-F0C2-44D0-ABEB-DA17511847D0}" type="presParOf" srcId="{18E4C051-02F7-460B-AC77-B6A9D48F9BF4}" destId="{82FF9D7E-7FD7-4D3A-8F56-BAB0283E1DA6}"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FE09B-D5A0-4425-A139-D1D057CF1389}">
      <dsp:nvSpPr>
        <dsp:cNvPr id="0" name=""/>
        <dsp:cNvSpPr/>
      </dsp:nvSpPr>
      <dsp:spPr>
        <a:xfrm>
          <a:off x="146" y="2930954"/>
          <a:ext cx="1462246" cy="584898"/>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Onboarding</a:t>
          </a:r>
        </a:p>
      </dsp:txBody>
      <dsp:txXfrm>
        <a:off x="292595" y="2930954"/>
        <a:ext cx="877348" cy="584898"/>
      </dsp:txXfrm>
    </dsp:sp>
    <dsp:sp modelId="{B78A1853-1D25-4484-A5B3-98519EB8251C}">
      <dsp:nvSpPr>
        <dsp:cNvPr id="0" name=""/>
        <dsp:cNvSpPr/>
      </dsp:nvSpPr>
      <dsp:spPr>
        <a:xfrm>
          <a:off x="131616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Repository</a:t>
          </a:r>
        </a:p>
      </dsp:txBody>
      <dsp:txXfrm>
        <a:off x="1608617" y="2930954"/>
        <a:ext cx="877348" cy="584898"/>
      </dsp:txXfrm>
    </dsp:sp>
    <dsp:sp modelId="{1EAE9EED-86CC-4586-AA7C-7D1346C87E70}">
      <dsp:nvSpPr>
        <dsp:cNvPr id="0" name=""/>
        <dsp:cNvSpPr/>
      </dsp:nvSpPr>
      <dsp:spPr>
        <a:xfrm>
          <a:off x="263219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latin typeface="Calibri"/>
              <a:cs typeface="Calibri"/>
            </a:rPr>
            <a:t> </a:t>
          </a:r>
          <a:r>
            <a:rPr lang="en-US" sz="900" kern="1200">
              <a:latin typeface="Calibri"/>
              <a:ea typeface="Calibri"/>
              <a:cs typeface="Calibri"/>
            </a:rPr>
            <a:t>Data Capture</a:t>
          </a:r>
        </a:p>
      </dsp:txBody>
      <dsp:txXfrm>
        <a:off x="2924639" y="2930954"/>
        <a:ext cx="877348" cy="584898"/>
      </dsp:txXfrm>
    </dsp:sp>
    <dsp:sp modelId="{B682617B-178D-4B63-A6DF-5D5F93483398}">
      <dsp:nvSpPr>
        <dsp:cNvPr id="0" name=""/>
        <dsp:cNvSpPr/>
      </dsp:nvSpPr>
      <dsp:spPr>
        <a:xfrm>
          <a:off x="394821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Transformations</a:t>
          </a:r>
        </a:p>
      </dsp:txBody>
      <dsp:txXfrm>
        <a:off x="4240661" y="2930954"/>
        <a:ext cx="877348" cy="584898"/>
      </dsp:txXfrm>
    </dsp:sp>
    <dsp:sp modelId="{E2CF40ED-2540-45C3-BF77-1F738E088F3F}">
      <dsp:nvSpPr>
        <dsp:cNvPr id="0" name=""/>
        <dsp:cNvSpPr/>
      </dsp:nvSpPr>
      <dsp:spPr>
        <a:xfrm>
          <a:off x="5264234"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Quality</a:t>
          </a:r>
        </a:p>
      </dsp:txBody>
      <dsp:txXfrm>
        <a:off x="5556683" y="2930954"/>
        <a:ext cx="877348" cy="584898"/>
      </dsp:txXfrm>
    </dsp:sp>
    <dsp:sp modelId="{C0774CBD-FE59-4492-A4C3-602A8BD419A7}">
      <dsp:nvSpPr>
        <dsp:cNvPr id="0" name=""/>
        <dsp:cNvSpPr/>
      </dsp:nvSpPr>
      <dsp:spPr>
        <a:xfrm>
          <a:off x="6580256"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Export</a:t>
          </a:r>
        </a:p>
      </dsp:txBody>
      <dsp:txXfrm>
        <a:off x="6872705" y="2930954"/>
        <a:ext cx="877348" cy="584898"/>
      </dsp:txXfrm>
    </dsp:sp>
    <dsp:sp modelId="{9E2F3F5A-B880-46F3-847B-E0359879CB5B}">
      <dsp:nvSpPr>
        <dsp:cNvPr id="0" name=""/>
        <dsp:cNvSpPr/>
      </dsp:nvSpPr>
      <dsp:spPr>
        <a:xfrm>
          <a:off x="789627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Changes &amp; Migrations</a:t>
          </a:r>
        </a:p>
      </dsp:txBody>
      <dsp:txXfrm>
        <a:off x="8188727" y="2930954"/>
        <a:ext cx="877348" cy="584898"/>
      </dsp:txXfrm>
    </dsp:sp>
    <dsp:sp modelId="{8FA7416A-1C7B-4598-91AE-38B4F0B65B2F}">
      <dsp:nvSpPr>
        <dsp:cNvPr id="0" name=""/>
        <dsp:cNvSpPr/>
      </dsp:nvSpPr>
      <dsp:spPr>
        <a:xfrm>
          <a:off x="921230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Partner Requirements</a:t>
          </a:r>
        </a:p>
      </dsp:txBody>
      <dsp:txXfrm>
        <a:off x="9504749" y="2930954"/>
        <a:ext cx="877348" cy="584898"/>
      </dsp:txXfrm>
    </dsp:sp>
    <dsp:sp modelId="{82FF9D7E-7FD7-4D3A-8F56-BAB0283E1DA6}">
      <dsp:nvSpPr>
        <dsp:cNvPr id="0" name=""/>
        <dsp:cNvSpPr/>
      </dsp:nvSpPr>
      <dsp:spPr>
        <a:xfrm>
          <a:off x="1052832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Provider Portal</a:t>
          </a:r>
        </a:p>
      </dsp:txBody>
      <dsp:txXfrm>
        <a:off x="10820771" y="2930954"/>
        <a:ext cx="877348" cy="5848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FE09B-D5A0-4425-A139-D1D057CF1389}">
      <dsp:nvSpPr>
        <dsp:cNvPr id="0" name=""/>
        <dsp:cNvSpPr/>
      </dsp:nvSpPr>
      <dsp:spPr>
        <a:xfrm>
          <a:off x="146" y="2930954"/>
          <a:ext cx="1462246" cy="584898"/>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Onboarding</a:t>
          </a:r>
        </a:p>
      </dsp:txBody>
      <dsp:txXfrm>
        <a:off x="292595" y="2930954"/>
        <a:ext cx="877348" cy="584898"/>
      </dsp:txXfrm>
    </dsp:sp>
    <dsp:sp modelId="{B78A1853-1D25-4484-A5B3-98519EB8251C}">
      <dsp:nvSpPr>
        <dsp:cNvPr id="0" name=""/>
        <dsp:cNvSpPr/>
      </dsp:nvSpPr>
      <dsp:spPr>
        <a:xfrm>
          <a:off x="131616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Repository</a:t>
          </a:r>
        </a:p>
      </dsp:txBody>
      <dsp:txXfrm>
        <a:off x="1608617" y="2930954"/>
        <a:ext cx="877348" cy="584898"/>
      </dsp:txXfrm>
    </dsp:sp>
    <dsp:sp modelId="{1EAE9EED-86CC-4586-AA7C-7D1346C87E70}">
      <dsp:nvSpPr>
        <dsp:cNvPr id="0" name=""/>
        <dsp:cNvSpPr/>
      </dsp:nvSpPr>
      <dsp:spPr>
        <a:xfrm>
          <a:off x="263219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Capture</a:t>
          </a:r>
        </a:p>
      </dsp:txBody>
      <dsp:txXfrm>
        <a:off x="2924639" y="2930954"/>
        <a:ext cx="877348" cy="584898"/>
      </dsp:txXfrm>
    </dsp:sp>
    <dsp:sp modelId="{336F0D55-C203-4FDD-8B57-09E865BE16E6}">
      <dsp:nvSpPr>
        <dsp:cNvPr id="0" name=""/>
        <dsp:cNvSpPr/>
      </dsp:nvSpPr>
      <dsp:spPr>
        <a:xfrm>
          <a:off x="394821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a:t>
          </a:r>
          <a:r>
            <a:rPr lang="en-US" sz="900" kern="1200">
              <a:latin typeface="Calibri"/>
              <a:cs typeface="Calibri"/>
            </a:rPr>
            <a:t>Data </a:t>
          </a:r>
          <a:r>
            <a:rPr lang="en-US" sz="900" kern="1200">
              <a:latin typeface="Calibri"/>
              <a:ea typeface="Calibri"/>
              <a:cs typeface="Calibri"/>
            </a:rPr>
            <a:t>Transformations</a:t>
          </a:r>
          <a:endParaRPr lang="en-US" sz="900" kern="1200"/>
        </a:p>
      </dsp:txBody>
      <dsp:txXfrm>
        <a:off x="4240661" y="2930954"/>
        <a:ext cx="877348" cy="584898"/>
      </dsp:txXfrm>
    </dsp:sp>
    <dsp:sp modelId="{E2CF40ED-2540-45C3-BF77-1F738E088F3F}">
      <dsp:nvSpPr>
        <dsp:cNvPr id="0" name=""/>
        <dsp:cNvSpPr/>
      </dsp:nvSpPr>
      <dsp:spPr>
        <a:xfrm>
          <a:off x="5264234"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Quality</a:t>
          </a:r>
        </a:p>
      </dsp:txBody>
      <dsp:txXfrm>
        <a:off x="5556683" y="2930954"/>
        <a:ext cx="877348" cy="584898"/>
      </dsp:txXfrm>
    </dsp:sp>
    <dsp:sp modelId="{C0774CBD-FE59-4492-A4C3-602A8BD419A7}">
      <dsp:nvSpPr>
        <dsp:cNvPr id="0" name=""/>
        <dsp:cNvSpPr/>
      </dsp:nvSpPr>
      <dsp:spPr>
        <a:xfrm>
          <a:off x="6580256"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Export</a:t>
          </a:r>
        </a:p>
      </dsp:txBody>
      <dsp:txXfrm>
        <a:off x="6872705" y="2930954"/>
        <a:ext cx="877348" cy="584898"/>
      </dsp:txXfrm>
    </dsp:sp>
    <dsp:sp modelId="{9E2F3F5A-B880-46F3-847B-E0359879CB5B}">
      <dsp:nvSpPr>
        <dsp:cNvPr id="0" name=""/>
        <dsp:cNvSpPr/>
      </dsp:nvSpPr>
      <dsp:spPr>
        <a:xfrm>
          <a:off x="789627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Changes &amp; Migrations</a:t>
          </a:r>
        </a:p>
      </dsp:txBody>
      <dsp:txXfrm>
        <a:off x="8188727" y="2930954"/>
        <a:ext cx="877348" cy="584898"/>
      </dsp:txXfrm>
    </dsp:sp>
    <dsp:sp modelId="{8FA7416A-1C7B-4598-91AE-38B4F0B65B2F}">
      <dsp:nvSpPr>
        <dsp:cNvPr id="0" name=""/>
        <dsp:cNvSpPr/>
      </dsp:nvSpPr>
      <dsp:spPr>
        <a:xfrm>
          <a:off x="9212300" y="2930954"/>
          <a:ext cx="1462246" cy="584898"/>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Partner Requirements</a:t>
          </a:r>
        </a:p>
      </dsp:txBody>
      <dsp:txXfrm>
        <a:off x="9504749" y="2930954"/>
        <a:ext cx="877348" cy="584898"/>
      </dsp:txXfrm>
    </dsp:sp>
    <dsp:sp modelId="{82FF9D7E-7FD7-4D3A-8F56-BAB0283E1DA6}">
      <dsp:nvSpPr>
        <dsp:cNvPr id="0" name=""/>
        <dsp:cNvSpPr/>
      </dsp:nvSpPr>
      <dsp:spPr>
        <a:xfrm>
          <a:off x="10528322" y="2930954"/>
          <a:ext cx="1462246" cy="584898"/>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Provider Portal</a:t>
          </a:r>
        </a:p>
      </dsp:txBody>
      <dsp:txXfrm>
        <a:off x="10820771" y="2930954"/>
        <a:ext cx="877348" cy="5848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6DEA8-7B27-4740-B00D-3F103C566804}">
      <dsp:nvSpPr>
        <dsp:cNvPr id="0" name=""/>
        <dsp:cNvSpPr/>
      </dsp:nvSpPr>
      <dsp:spPr>
        <a:xfrm>
          <a:off x="2046812" y="48114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66FC4F-FE73-4E97-ACCB-2EDCBA3AE06B}">
      <dsp:nvSpPr>
        <dsp:cNvPr id="0" name=""/>
        <dsp:cNvSpPr/>
      </dsp:nvSpPr>
      <dsp:spPr>
        <a:xfrm>
          <a:off x="858812" y="2895365"/>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90000"/>
            </a:lnSpc>
            <a:spcBef>
              <a:spcPct val="0"/>
            </a:spcBef>
            <a:spcAft>
              <a:spcPct val="35000"/>
            </a:spcAft>
            <a:buNone/>
          </a:pPr>
          <a:r>
            <a:rPr lang="en-US" sz="1800" b="0" kern="1200"/>
            <a:t>Reconciling of data elements from the CCD </a:t>
          </a:r>
          <a:r>
            <a:rPr lang="en-US" sz="1800" b="0" kern="1200">
              <a:latin typeface="Arial"/>
            </a:rPr>
            <a:t>or FHIR resource with</a:t>
          </a:r>
          <a:r>
            <a:rPr lang="en-US" sz="1800" b="0" kern="1200"/>
            <a:t> the primary data source. </a:t>
          </a:r>
          <a:endParaRPr lang="en-US" sz="1800" kern="1200"/>
        </a:p>
      </dsp:txBody>
      <dsp:txXfrm>
        <a:off x="858812" y="2895365"/>
        <a:ext cx="4320000" cy="720000"/>
      </dsp:txXfrm>
    </dsp:sp>
    <dsp:sp modelId="{D9FE5696-8CF3-45B1-8442-BE51CDDA24F5}">
      <dsp:nvSpPr>
        <dsp:cNvPr id="0" name=""/>
        <dsp:cNvSpPr/>
      </dsp:nvSpPr>
      <dsp:spPr>
        <a:xfrm>
          <a:off x="7122812" y="48114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989412-B1D8-4488-9029-79DF9877B0F4}">
      <dsp:nvSpPr>
        <dsp:cNvPr id="0" name=""/>
        <dsp:cNvSpPr/>
      </dsp:nvSpPr>
      <dsp:spPr>
        <a:xfrm>
          <a:off x="5934812" y="2895365"/>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0" kern="1200"/>
            <a:t>Ex: electronic health records would be considered a primary data source. </a:t>
          </a:r>
          <a:endParaRPr lang="en-US" sz="1800" kern="1200"/>
        </a:p>
      </dsp:txBody>
      <dsp:txXfrm>
        <a:off x="5934812" y="2895365"/>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FE09B-D5A0-4425-A139-D1D057CF1389}">
      <dsp:nvSpPr>
        <dsp:cNvPr id="0" name=""/>
        <dsp:cNvSpPr/>
      </dsp:nvSpPr>
      <dsp:spPr>
        <a:xfrm>
          <a:off x="146" y="2930954"/>
          <a:ext cx="1462246" cy="584898"/>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Onboarding</a:t>
          </a:r>
        </a:p>
      </dsp:txBody>
      <dsp:txXfrm>
        <a:off x="292595" y="2930954"/>
        <a:ext cx="877348" cy="584898"/>
      </dsp:txXfrm>
    </dsp:sp>
    <dsp:sp modelId="{B78A1853-1D25-4484-A5B3-98519EB8251C}">
      <dsp:nvSpPr>
        <dsp:cNvPr id="0" name=""/>
        <dsp:cNvSpPr/>
      </dsp:nvSpPr>
      <dsp:spPr>
        <a:xfrm>
          <a:off x="1316168" y="2930954"/>
          <a:ext cx="1462246" cy="584898"/>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Repository</a:t>
          </a:r>
        </a:p>
      </dsp:txBody>
      <dsp:txXfrm>
        <a:off x="1608617" y="2930954"/>
        <a:ext cx="877348" cy="584898"/>
      </dsp:txXfrm>
    </dsp:sp>
    <dsp:sp modelId="{1EAE9EED-86CC-4586-AA7C-7D1346C87E70}">
      <dsp:nvSpPr>
        <dsp:cNvPr id="0" name=""/>
        <dsp:cNvSpPr/>
      </dsp:nvSpPr>
      <dsp:spPr>
        <a:xfrm>
          <a:off x="263219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Capture</a:t>
          </a:r>
        </a:p>
      </dsp:txBody>
      <dsp:txXfrm>
        <a:off x="2924639" y="2930954"/>
        <a:ext cx="877348" cy="584898"/>
      </dsp:txXfrm>
    </dsp:sp>
    <dsp:sp modelId="{B682617B-178D-4B63-A6DF-5D5F93483398}">
      <dsp:nvSpPr>
        <dsp:cNvPr id="0" name=""/>
        <dsp:cNvSpPr/>
      </dsp:nvSpPr>
      <dsp:spPr>
        <a:xfrm>
          <a:off x="394821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Transformations</a:t>
          </a:r>
        </a:p>
      </dsp:txBody>
      <dsp:txXfrm>
        <a:off x="4240661" y="2930954"/>
        <a:ext cx="877348" cy="584898"/>
      </dsp:txXfrm>
    </dsp:sp>
    <dsp:sp modelId="{E2CF40ED-2540-45C3-BF77-1F738E088F3F}">
      <dsp:nvSpPr>
        <dsp:cNvPr id="0" name=""/>
        <dsp:cNvSpPr/>
      </dsp:nvSpPr>
      <dsp:spPr>
        <a:xfrm>
          <a:off x="5264234"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Quality</a:t>
          </a:r>
        </a:p>
      </dsp:txBody>
      <dsp:txXfrm>
        <a:off x="5556683" y="2930954"/>
        <a:ext cx="877348" cy="584898"/>
      </dsp:txXfrm>
    </dsp:sp>
    <dsp:sp modelId="{C0774CBD-FE59-4492-A4C3-602A8BD419A7}">
      <dsp:nvSpPr>
        <dsp:cNvPr id="0" name=""/>
        <dsp:cNvSpPr/>
      </dsp:nvSpPr>
      <dsp:spPr>
        <a:xfrm>
          <a:off x="6580256"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Export</a:t>
          </a:r>
        </a:p>
      </dsp:txBody>
      <dsp:txXfrm>
        <a:off x="6872705" y="2930954"/>
        <a:ext cx="877348" cy="584898"/>
      </dsp:txXfrm>
    </dsp:sp>
    <dsp:sp modelId="{9E2F3F5A-B880-46F3-847B-E0359879CB5B}">
      <dsp:nvSpPr>
        <dsp:cNvPr id="0" name=""/>
        <dsp:cNvSpPr/>
      </dsp:nvSpPr>
      <dsp:spPr>
        <a:xfrm>
          <a:off x="789627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Changes &amp; Migrations</a:t>
          </a:r>
        </a:p>
      </dsp:txBody>
      <dsp:txXfrm>
        <a:off x="8188727" y="2930954"/>
        <a:ext cx="877348" cy="584898"/>
      </dsp:txXfrm>
    </dsp:sp>
    <dsp:sp modelId="{8FA7416A-1C7B-4598-91AE-38B4F0B65B2F}">
      <dsp:nvSpPr>
        <dsp:cNvPr id="0" name=""/>
        <dsp:cNvSpPr/>
      </dsp:nvSpPr>
      <dsp:spPr>
        <a:xfrm>
          <a:off x="921230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Partner Requirements</a:t>
          </a:r>
        </a:p>
      </dsp:txBody>
      <dsp:txXfrm>
        <a:off x="9504749" y="2930954"/>
        <a:ext cx="877348" cy="584898"/>
      </dsp:txXfrm>
    </dsp:sp>
    <dsp:sp modelId="{82FF9D7E-7FD7-4D3A-8F56-BAB0283E1DA6}">
      <dsp:nvSpPr>
        <dsp:cNvPr id="0" name=""/>
        <dsp:cNvSpPr/>
      </dsp:nvSpPr>
      <dsp:spPr>
        <a:xfrm>
          <a:off x="1052832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Provider Portal</a:t>
          </a:r>
        </a:p>
      </dsp:txBody>
      <dsp:txXfrm>
        <a:off x="10820771" y="2930954"/>
        <a:ext cx="877348" cy="58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4A69D-0887-46CB-BD9B-E0D37CC8C778}">
      <dsp:nvSpPr>
        <dsp:cNvPr id="0" name=""/>
        <dsp:cNvSpPr/>
      </dsp:nvSpPr>
      <dsp:spPr>
        <a:xfrm>
          <a:off x="0" y="475"/>
          <a:ext cx="782319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8B55A-F55B-4870-9A73-89E66EC414CB}">
      <dsp:nvSpPr>
        <dsp:cNvPr id="0" name=""/>
        <dsp:cNvSpPr/>
      </dsp:nvSpPr>
      <dsp:spPr>
        <a:xfrm>
          <a:off x="0" y="475"/>
          <a:ext cx="7823194" cy="55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0" kern="1200" baseline="0">
              <a:latin typeface="Arial"/>
            </a:rPr>
            <a:t>3.1Inbound</a:t>
          </a:r>
          <a:r>
            <a:rPr lang="en-US" sz="2100" kern="1200">
              <a:latin typeface="Arial"/>
            </a:rPr>
            <a:t> Data</a:t>
          </a:r>
          <a:endParaRPr lang="en-US" sz="2100" kern="1200"/>
        </a:p>
      </dsp:txBody>
      <dsp:txXfrm>
        <a:off x="0" y="475"/>
        <a:ext cx="7823194" cy="555781"/>
      </dsp:txXfrm>
    </dsp:sp>
    <dsp:sp modelId="{CE20DBBC-104A-4AB8-8355-E5D1709BB61F}">
      <dsp:nvSpPr>
        <dsp:cNvPr id="0" name=""/>
        <dsp:cNvSpPr/>
      </dsp:nvSpPr>
      <dsp:spPr>
        <a:xfrm>
          <a:off x="0" y="556256"/>
          <a:ext cx="782319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47A97-6266-4473-9536-7B2B2AB4009B}">
      <dsp:nvSpPr>
        <dsp:cNvPr id="0" name=""/>
        <dsp:cNvSpPr/>
      </dsp:nvSpPr>
      <dsp:spPr>
        <a:xfrm>
          <a:off x="0" y="556256"/>
          <a:ext cx="7823194" cy="55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latin typeface="Arial"/>
            </a:rPr>
            <a:t>3.2- Incoming data layout requirements</a:t>
          </a:r>
          <a:endParaRPr lang="en-US" sz="2100" kern="1200"/>
        </a:p>
      </dsp:txBody>
      <dsp:txXfrm>
        <a:off x="0" y="556256"/>
        <a:ext cx="7823194" cy="555781"/>
      </dsp:txXfrm>
    </dsp:sp>
    <dsp:sp modelId="{3EB7AF96-5469-4B6F-8F6E-51BEC9F7A3EB}">
      <dsp:nvSpPr>
        <dsp:cNvPr id="0" name=""/>
        <dsp:cNvSpPr/>
      </dsp:nvSpPr>
      <dsp:spPr>
        <a:xfrm>
          <a:off x="0" y="1112037"/>
          <a:ext cx="782319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1A1B0-ED43-4EE1-BC37-1CB63546C73C}">
      <dsp:nvSpPr>
        <dsp:cNvPr id="0" name=""/>
        <dsp:cNvSpPr/>
      </dsp:nvSpPr>
      <dsp:spPr>
        <a:xfrm>
          <a:off x="0" y="1112037"/>
          <a:ext cx="7823194" cy="55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0" kern="1200" baseline="0">
              <a:latin typeface="Arial"/>
            </a:rPr>
            <a:t>3.3- Coding requirements for the ingestion site.</a:t>
          </a:r>
        </a:p>
      </dsp:txBody>
      <dsp:txXfrm>
        <a:off x="0" y="1112037"/>
        <a:ext cx="7823194" cy="555781"/>
      </dsp:txXfrm>
    </dsp:sp>
    <dsp:sp modelId="{758849A1-C402-415D-976A-34AD23C4974F}">
      <dsp:nvSpPr>
        <dsp:cNvPr id="0" name=""/>
        <dsp:cNvSpPr/>
      </dsp:nvSpPr>
      <dsp:spPr>
        <a:xfrm>
          <a:off x="0" y="1667819"/>
          <a:ext cx="782319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AFEC2-A902-407D-B429-3EE6D1E354F0}">
      <dsp:nvSpPr>
        <dsp:cNvPr id="0" name=""/>
        <dsp:cNvSpPr/>
      </dsp:nvSpPr>
      <dsp:spPr>
        <a:xfrm>
          <a:off x="0" y="1667819"/>
          <a:ext cx="7823194" cy="55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0" kern="1200" baseline="0">
              <a:latin typeface="Arial"/>
            </a:rPr>
            <a:t>3.4- How are laboratory codes evaluated?</a:t>
          </a:r>
          <a:endParaRPr lang="en-US" sz="2100" kern="1200"/>
        </a:p>
      </dsp:txBody>
      <dsp:txXfrm>
        <a:off x="0" y="1667819"/>
        <a:ext cx="7823194" cy="555781"/>
      </dsp:txXfrm>
    </dsp:sp>
    <dsp:sp modelId="{F42BBB9B-4DD3-4696-85E3-F430740FB50D}">
      <dsp:nvSpPr>
        <dsp:cNvPr id="0" name=""/>
        <dsp:cNvSpPr/>
      </dsp:nvSpPr>
      <dsp:spPr>
        <a:xfrm>
          <a:off x="0" y="2223600"/>
          <a:ext cx="782319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8D384-077C-4227-855E-09E6416AF85E}">
      <dsp:nvSpPr>
        <dsp:cNvPr id="0" name=""/>
        <dsp:cNvSpPr/>
      </dsp:nvSpPr>
      <dsp:spPr>
        <a:xfrm>
          <a:off x="0" y="2223600"/>
          <a:ext cx="7823194" cy="55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0" kern="1200" baseline="0">
              <a:latin typeface="Arial"/>
            </a:rPr>
            <a:t>3.5-</a:t>
          </a:r>
          <a:r>
            <a:rPr lang="en-US" sz="2100" b="0" kern="1200" baseline="0"/>
            <a:t> </a:t>
          </a:r>
          <a:r>
            <a:rPr lang="en-US" sz="2100" kern="1200">
              <a:latin typeface="Arial"/>
            </a:rPr>
            <a:t>Data receipt requirements.</a:t>
          </a:r>
          <a:endParaRPr lang="en-US" sz="2100" kern="1200"/>
        </a:p>
      </dsp:txBody>
      <dsp:txXfrm>
        <a:off x="0" y="2223600"/>
        <a:ext cx="7823194" cy="555781"/>
      </dsp:txXfrm>
    </dsp:sp>
    <dsp:sp modelId="{DD07B8E2-604B-49CC-BAE5-5DEA172B861B}">
      <dsp:nvSpPr>
        <dsp:cNvPr id="0" name=""/>
        <dsp:cNvSpPr/>
      </dsp:nvSpPr>
      <dsp:spPr>
        <a:xfrm>
          <a:off x="0" y="2779382"/>
          <a:ext cx="782319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99AF43-55DD-4956-8DBB-1CEFE7B40A99}">
      <dsp:nvSpPr>
        <dsp:cNvPr id="0" name=""/>
        <dsp:cNvSpPr/>
      </dsp:nvSpPr>
      <dsp:spPr>
        <a:xfrm>
          <a:off x="0" y="2779382"/>
          <a:ext cx="7823194" cy="55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0" kern="1200" baseline="0">
              <a:latin typeface="Arial"/>
            </a:rPr>
            <a:t>3.6-</a:t>
          </a:r>
          <a:r>
            <a:rPr lang="en-US" sz="2100" kern="1200">
              <a:latin typeface="Arial"/>
            </a:rPr>
            <a:t> How do you monitor inbound data quality and data integrity?</a:t>
          </a:r>
          <a:endParaRPr lang="en-US" sz="2100" kern="1200"/>
        </a:p>
      </dsp:txBody>
      <dsp:txXfrm>
        <a:off x="0" y="2779382"/>
        <a:ext cx="7823194" cy="555781"/>
      </dsp:txXfrm>
    </dsp:sp>
    <dsp:sp modelId="{79ED5C7A-AD2E-4110-B6AA-DFFFCB5F991C}">
      <dsp:nvSpPr>
        <dsp:cNvPr id="0" name=""/>
        <dsp:cNvSpPr/>
      </dsp:nvSpPr>
      <dsp:spPr>
        <a:xfrm>
          <a:off x="0" y="3335163"/>
          <a:ext cx="782319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A0247-1458-4AE7-984B-C87AD9784760}">
      <dsp:nvSpPr>
        <dsp:cNvPr id="0" name=""/>
        <dsp:cNvSpPr/>
      </dsp:nvSpPr>
      <dsp:spPr>
        <a:xfrm>
          <a:off x="0" y="3335163"/>
          <a:ext cx="7823194" cy="55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0" kern="1200" baseline="0">
              <a:latin typeface="Arial"/>
            </a:rPr>
            <a:t>3.7-Does</a:t>
          </a:r>
          <a:r>
            <a:rPr lang="en-US" sz="2100" b="0" kern="1200" baseline="0"/>
            <a:t> the </a:t>
          </a:r>
          <a:r>
            <a:rPr lang="en-US" sz="2100" b="0" kern="1200" baseline="0">
              <a:latin typeface="Arial"/>
            </a:rPr>
            <a:t>organization</a:t>
          </a:r>
          <a:r>
            <a:rPr lang="en-US" sz="2100" kern="1200">
              <a:latin typeface="Arial"/>
            </a:rPr>
            <a:t> conduct PSV regularly?</a:t>
          </a:r>
          <a:endParaRPr lang="en-US" sz="2100" kern="1200"/>
        </a:p>
      </dsp:txBody>
      <dsp:txXfrm>
        <a:off x="0" y="3335163"/>
        <a:ext cx="7823194" cy="555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FE09B-D5A0-4425-A139-D1D057CF1389}">
      <dsp:nvSpPr>
        <dsp:cNvPr id="0" name=""/>
        <dsp:cNvSpPr/>
      </dsp:nvSpPr>
      <dsp:spPr>
        <a:xfrm>
          <a:off x="146" y="2930954"/>
          <a:ext cx="1462246" cy="584898"/>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Onboarding</a:t>
          </a:r>
        </a:p>
      </dsp:txBody>
      <dsp:txXfrm>
        <a:off x="292595" y="2930954"/>
        <a:ext cx="877348" cy="584898"/>
      </dsp:txXfrm>
    </dsp:sp>
    <dsp:sp modelId="{B78A1853-1D25-4484-A5B3-98519EB8251C}">
      <dsp:nvSpPr>
        <dsp:cNvPr id="0" name=""/>
        <dsp:cNvSpPr/>
      </dsp:nvSpPr>
      <dsp:spPr>
        <a:xfrm>
          <a:off x="131616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Repository</a:t>
          </a:r>
        </a:p>
      </dsp:txBody>
      <dsp:txXfrm>
        <a:off x="1608617" y="2930954"/>
        <a:ext cx="877348" cy="584898"/>
      </dsp:txXfrm>
    </dsp:sp>
    <dsp:sp modelId="{1EAE9EED-86CC-4586-AA7C-7D1346C87E70}">
      <dsp:nvSpPr>
        <dsp:cNvPr id="0" name=""/>
        <dsp:cNvSpPr/>
      </dsp:nvSpPr>
      <dsp:spPr>
        <a:xfrm>
          <a:off x="2632190" y="2930954"/>
          <a:ext cx="1462246" cy="584898"/>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Capture</a:t>
          </a:r>
        </a:p>
      </dsp:txBody>
      <dsp:txXfrm>
        <a:off x="2924639" y="2930954"/>
        <a:ext cx="877348" cy="584898"/>
      </dsp:txXfrm>
    </dsp:sp>
    <dsp:sp modelId="{B682617B-178D-4B63-A6DF-5D5F93483398}">
      <dsp:nvSpPr>
        <dsp:cNvPr id="0" name=""/>
        <dsp:cNvSpPr/>
      </dsp:nvSpPr>
      <dsp:spPr>
        <a:xfrm>
          <a:off x="394821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Transformations</a:t>
          </a:r>
        </a:p>
      </dsp:txBody>
      <dsp:txXfrm>
        <a:off x="4240661" y="2930954"/>
        <a:ext cx="877348" cy="584898"/>
      </dsp:txXfrm>
    </dsp:sp>
    <dsp:sp modelId="{E2CF40ED-2540-45C3-BF77-1F738E088F3F}">
      <dsp:nvSpPr>
        <dsp:cNvPr id="0" name=""/>
        <dsp:cNvSpPr/>
      </dsp:nvSpPr>
      <dsp:spPr>
        <a:xfrm>
          <a:off x="5264234"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Quality</a:t>
          </a:r>
        </a:p>
      </dsp:txBody>
      <dsp:txXfrm>
        <a:off x="5556683" y="2930954"/>
        <a:ext cx="877348" cy="584898"/>
      </dsp:txXfrm>
    </dsp:sp>
    <dsp:sp modelId="{C0774CBD-FE59-4492-A4C3-602A8BD419A7}">
      <dsp:nvSpPr>
        <dsp:cNvPr id="0" name=""/>
        <dsp:cNvSpPr/>
      </dsp:nvSpPr>
      <dsp:spPr>
        <a:xfrm>
          <a:off x="6580256"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Export</a:t>
          </a:r>
        </a:p>
      </dsp:txBody>
      <dsp:txXfrm>
        <a:off x="6872705" y="2930954"/>
        <a:ext cx="877348" cy="584898"/>
      </dsp:txXfrm>
    </dsp:sp>
    <dsp:sp modelId="{9E2F3F5A-B880-46F3-847B-E0359879CB5B}">
      <dsp:nvSpPr>
        <dsp:cNvPr id="0" name=""/>
        <dsp:cNvSpPr/>
      </dsp:nvSpPr>
      <dsp:spPr>
        <a:xfrm>
          <a:off x="789627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Changes &amp; Migrations</a:t>
          </a:r>
        </a:p>
      </dsp:txBody>
      <dsp:txXfrm>
        <a:off x="8188727" y="2930954"/>
        <a:ext cx="877348" cy="584898"/>
      </dsp:txXfrm>
    </dsp:sp>
    <dsp:sp modelId="{8FA7416A-1C7B-4598-91AE-38B4F0B65B2F}">
      <dsp:nvSpPr>
        <dsp:cNvPr id="0" name=""/>
        <dsp:cNvSpPr/>
      </dsp:nvSpPr>
      <dsp:spPr>
        <a:xfrm>
          <a:off x="921230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Partner Requirements</a:t>
          </a:r>
        </a:p>
      </dsp:txBody>
      <dsp:txXfrm>
        <a:off x="9504749" y="2930954"/>
        <a:ext cx="877348" cy="584898"/>
      </dsp:txXfrm>
    </dsp:sp>
    <dsp:sp modelId="{82FF9D7E-7FD7-4D3A-8F56-BAB0283E1DA6}">
      <dsp:nvSpPr>
        <dsp:cNvPr id="0" name=""/>
        <dsp:cNvSpPr/>
      </dsp:nvSpPr>
      <dsp:spPr>
        <a:xfrm>
          <a:off x="1052832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Provider Portal</a:t>
          </a:r>
        </a:p>
      </dsp:txBody>
      <dsp:txXfrm>
        <a:off x="10820771" y="2930954"/>
        <a:ext cx="877348" cy="58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FE09B-D5A0-4425-A139-D1D057CF1389}">
      <dsp:nvSpPr>
        <dsp:cNvPr id="0" name=""/>
        <dsp:cNvSpPr/>
      </dsp:nvSpPr>
      <dsp:spPr>
        <a:xfrm>
          <a:off x="146" y="2930954"/>
          <a:ext cx="1462246" cy="584898"/>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Onboarding</a:t>
          </a:r>
        </a:p>
      </dsp:txBody>
      <dsp:txXfrm>
        <a:off x="292595" y="2930954"/>
        <a:ext cx="877348" cy="584898"/>
      </dsp:txXfrm>
    </dsp:sp>
    <dsp:sp modelId="{B78A1853-1D25-4484-A5B3-98519EB8251C}">
      <dsp:nvSpPr>
        <dsp:cNvPr id="0" name=""/>
        <dsp:cNvSpPr/>
      </dsp:nvSpPr>
      <dsp:spPr>
        <a:xfrm>
          <a:off x="131616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Repository</a:t>
          </a:r>
        </a:p>
      </dsp:txBody>
      <dsp:txXfrm>
        <a:off x="1608617" y="2930954"/>
        <a:ext cx="877348" cy="584898"/>
      </dsp:txXfrm>
    </dsp:sp>
    <dsp:sp modelId="{1EAE9EED-86CC-4586-AA7C-7D1346C87E70}">
      <dsp:nvSpPr>
        <dsp:cNvPr id="0" name=""/>
        <dsp:cNvSpPr/>
      </dsp:nvSpPr>
      <dsp:spPr>
        <a:xfrm>
          <a:off x="263219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Capture</a:t>
          </a:r>
        </a:p>
      </dsp:txBody>
      <dsp:txXfrm>
        <a:off x="2924639" y="2930954"/>
        <a:ext cx="877348" cy="584898"/>
      </dsp:txXfrm>
    </dsp:sp>
    <dsp:sp modelId="{B682617B-178D-4B63-A6DF-5D5F93483398}">
      <dsp:nvSpPr>
        <dsp:cNvPr id="0" name=""/>
        <dsp:cNvSpPr/>
      </dsp:nvSpPr>
      <dsp:spPr>
        <a:xfrm>
          <a:off x="3948212" y="2930954"/>
          <a:ext cx="1462246" cy="584898"/>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Transformations</a:t>
          </a:r>
        </a:p>
      </dsp:txBody>
      <dsp:txXfrm>
        <a:off x="4240661" y="2930954"/>
        <a:ext cx="877348" cy="584898"/>
      </dsp:txXfrm>
    </dsp:sp>
    <dsp:sp modelId="{E2CF40ED-2540-45C3-BF77-1F738E088F3F}">
      <dsp:nvSpPr>
        <dsp:cNvPr id="0" name=""/>
        <dsp:cNvSpPr/>
      </dsp:nvSpPr>
      <dsp:spPr>
        <a:xfrm>
          <a:off x="5264234"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Quality</a:t>
          </a:r>
        </a:p>
      </dsp:txBody>
      <dsp:txXfrm>
        <a:off x="5556683" y="2930954"/>
        <a:ext cx="877348" cy="584898"/>
      </dsp:txXfrm>
    </dsp:sp>
    <dsp:sp modelId="{C0774CBD-FE59-4492-A4C3-602A8BD419A7}">
      <dsp:nvSpPr>
        <dsp:cNvPr id="0" name=""/>
        <dsp:cNvSpPr/>
      </dsp:nvSpPr>
      <dsp:spPr>
        <a:xfrm>
          <a:off x="6580256"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Export</a:t>
          </a:r>
        </a:p>
      </dsp:txBody>
      <dsp:txXfrm>
        <a:off x="6872705" y="2930954"/>
        <a:ext cx="877348" cy="584898"/>
      </dsp:txXfrm>
    </dsp:sp>
    <dsp:sp modelId="{9E2F3F5A-B880-46F3-847B-E0359879CB5B}">
      <dsp:nvSpPr>
        <dsp:cNvPr id="0" name=""/>
        <dsp:cNvSpPr/>
      </dsp:nvSpPr>
      <dsp:spPr>
        <a:xfrm>
          <a:off x="789627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Changes &amp; Migrations</a:t>
          </a:r>
        </a:p>
      </dsp:txBody>
      <dsp:txXfrm>
        <a:off x="8188727" y="2930954"/>
        <a:ext cx="877348" cy="584898"/>
      </dsp:txXfrm>
    </dsp:sp>
    <dsp:sp modelId="{8FA7416A-1C7B-4598-91AE-38B4F0B65B2F}">
      <dsp:nvSpPr>
        <dsp:cNvPr id="0" name=""/>
        <dsp:cNvSpPr/>
      </dsp:nvSpPr>
      <dsp:spPr>
        <a:xfrm>
          <a:off x="921230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Partner Requirements</a:t>
          </a:r>
        </a:p>
      </dsp:txBody>
      <dsp:txXfrm>
        <a:off x="9504749" y="2930954"/>
        <a:ext cx="877348" cy="584898"/>
      </dsp:txXfrm>
    </dsp:sp>
    <dsp:sp modelId="{82FF9D7E-7FD7-4D3A-8F56-BAB0283E1DA6}">
      <dsp:nvSpPr>
        <dsp:cNvPr id="0" name=""/>
        <dsp:cNvSpPr/>
      </dsp:nvSpPr>
      <dsp:spPr>
        <a:xfrm>
          <a:off x="1052832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Provider Portal</a:t>
          </a:r>
        </a:p>
      </dsp:txBody>
      <dsp:txXfrm>
        <a:off x="10820771" y="2930954"/>
        <a:ext cx="877348" cy="5848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FE09B-D5A0-4425-A139-D1D057CF1389}">
      <dsp:nvSpPr>
        <dsp:cNvPr id="0" name=""/>
        <dsp:cNvSpPr/>
      </dsp:nvSpPr>
      <dsp:spPr>
        <a:xfrm>
          <a:off x="146" y="2930954"/>
          <a:ext cx="1462246" cy="584898"/>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Onboarding</a:t>
          </a:r>
        </a:p>
      </dsp:txBody>
      <dsp:txXfrm>
        <a:off x="292595" y="2930954"/>
        <a:ext cx="877348" cy="584898"/>
      </dsp:txXfrm>
    </dsp:sp>
    <dsp:sp modelId="{B78A1853-1D25-4484-A5B3-98519EB8251C}">
      <dsp:nvSpPr>
        <dsp:cNvPr id="0" name=""/>
        <dsp:cNvSpPr/>
      </dsp:nvSpPr>
      <dsp:spPr>
        <a:xfrm>
          <a:off x="131616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Repository</a:t>
          </a:r>
        </a:p>
      </dsp:txBody>
      <dsp:txXfrm>
        <a:off x="1608617" y="2930954"/>
        <a:ext cx="877348" cy="584898"/>
      </dsp:txXfrm>
    </dsp:sp>
    <dsp:sp modelId="{1EAE9EED-86CC-4586-AA7C-7D1346C87E70}">
      <dsp:nvSpPr>
        <dsp:cNvPr id="0" name=""/>
        <dsp:cNvSpPr/>
      </dsp:nvSpPr>
      <dsp:spPr>
        <a:xfrm>
          <a:off x="263219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Capture</a:t>
          </a:r>
        </a:p>
      </dsp:txBody>
      <dsp:txXfrm>
        <a:off x="2924639" y="2930954"/>
        <a:ext cx="877348" cy="584898"/>
      </dsp:txXfrm>
    </dsp:sp>
    <dsp:sp modelId="{B682617B-178D-4B63-A6DF-5D5F93483398}">
      <dsp:nvSpPr>
        <dsp:cNvPr id="0" name=""/>
        <dsp:cNvSpPr/>
      </dsp:nvSpPr>
      <dsp:spPr>
        <a:xfrm>
          <a:off x="394821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Transformations</a:t>
          </a:r>
        </a:p>
      </dsp:txBody>
      <dsp:txXfrm>
        <a:off x="4240661" y="2930954"/>
        <a:ext cx="877348" cy="584898"/>
      </dsp:txXfrm>
    </dsp:sp>
    <dsp:sp modelId="{E2CF40ED-2540-45C3-BF77-1F738E088F3F}">
      <dsp:nvSpPr>
        <dsp:cNvPr id="0" name=""/>
        <dsp:cNvSpPr/>
      </dsp:nvSpPr>
      <dsp:spPr>
        <a:xfrm>
          <a:off x="5264234" y="2930954"/>
          <a:ext cx="1462246" cy="584898"/>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Quality</a:t>
          </a:r>
        </a:p>
      </dsp:txBody>
      <dsp:txXfrm>
        <a:off x="5556683" y="2930954"/>
        <a:ext cx="877348" cy="584898"/>
      </dsp:txXfrm>
    </dsp:sp>
    <dsp:sp modelId="{C0774CBD-FE59-4492-A4C3-602A8BD419A7}">
      <dsp:nvSpPr>
        <dsp:cNvPr id="0" name=""/>
        <dsp:cNvSpPr/>
      </dsp:nvSpPr>
      <dsp:spPr>
        <a:xfrm>
          <a:off x="6580256"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Export</a:t>
          </a:r>
        </a:p>
      </dsp:txBody>
      <dsp:txXfrm>
        <a:off x="6872705" y="2930954"/>
        <a:ext cx="877348" cy="584898"/>
      </dsp:txXfrm>
    </dsp:sp>
    <dsp:sp modelId="{9E2F3F5A-B880-46F3-847B-E0359879CB5B}">
      <dsp:nvSpPr>
        <dsp:cNvPr id="0" name=""/>
        <dsp:cNvSpPr/>
      </dsp:nvSpPr>
      <dsp:spPr>
        <a:xfrm>
          <a:off x="789627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Changes &amp; Migrations</a:t>
          </a:r>
        </a:p>
      </dsp:txBody>
      <dsp:txXfrm>
        <a:off x="8188727" y="2930954"/>
        <a:ext cx="877348" cy="584898"/>
      </dsp:txXfrm>
    </dsp:sp>
    <dsp:sp modelId="{8FA7416A-1C7B-4598-91AE-38B4F0B65B2F}">
      <dsp:nvSpPr>
        <dsp:cNvPr id="0" name=""/>
        <dsp:cNvSpPr/>
      </dsp:nvSpPr>
      <dsp:spPr>
        <a:xfrm>
          <a:off x="921230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Partner Requirements </a:t>
          </a:r>
        </a:p>
      </dsp:txBody>
      <dsp:txXfrm>
        <a:off x="9504749" y="2930954"/>
        <a:ext cx="877348" cy="584898"/>
      </dsp:txXfrm>
    </dsp:sp>
    <dsp:sp modelId="{4C1770EB-6AA2-4C0D-A650-F373AC260B8D}">
      <dsp:nvSpPr>
        <dsp:cNvPr id="0" name=""/>
        <dsp:cNvSpPr/>
      </dsp:nvSpPr>
      <dsp:spPr>
        <a:xfrm>
          <a:off x="1052832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bg1"/>
              </a:solidFill>
              <a:latin typeface="Calibri"/>
              <a:cs typeface="Calibri"/>
            </a:rPr>
            <a:t> Provider Portal </a:t>
          </a:r>
          <a:endParaRPr lang="en-US" sz="900" kern="1200"/>
        </a:p>
      </dsp:txBody>
      <dsp:txXfrm>
        <a:off x="10820771" y="2930954"/>
        <a:ext cx="877348" cy="5848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FE09B-D5A0-4425-A139-D1D057CF1389}">
      <dsp:nvSpPr>
        <dsp:cNvPr id="0" name=""/>
        <dsp:cNvSpPr/>
      </dsp:nvSpPr>
      <dsp:spPr>
        <a:xfrm>
          <a:off x="146" y="2930954"/>
          <a:ext cx="1462246" cy="584898"/>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Onboarding</a:t>
          </a:r>
        </a:p>
      </dsp:txBody>
      <dsp:txXfrm>
        <a:off x="292595" y="2930954"/>
        <a:ext cx="877348" cy="584898"/>
      </dsp:txXfrm>
    </dsp:sp>
    <dsp:sp modelId="{B78A1853-1D25-4484-A5B3-98519EB8251C}">
      <dsp:nvSpPr>
        <dsp:cNvPr id="0" name=""/>
        <dsp:cNvSpPr/>
      </dsp:nvSpPr>
      <dsp:spPr>
        <a:xfrm>
          <a:off x="131616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Repository</a:t>
          </a:r>
        </a:p>
      </dsp:txBody>
      <dsp:txXfrm>
        <a:off x="1608617" y="2930954"/>
        <a:ext cx="877348" cy="584898"/>
      </dsp:txXfrm>
    </dsp:sp>
    <dsp:sp modelId="{1EAE9EED-86CC-4586-AA7C-7D1346C87E70}">
      <dsp:nvSpPr>
        <dsp:cNvPr id="0" name=""/>
        <dsp:cNvSpPr/>
      </dsp:nvSpPr>
      <dsp:spPr>
        <a:xfrm>
          <a:off x="263219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Capture</a:t>
          </a:r>
        </a:p>
      </dsp:txBody>
      <dsp:txXfrm>
        <a:off x="2924639" y="2930954"/>
        <a:ext cx="877348" cy="584898"/>
      </dsp:txXfrm>
    </dsp:sp>
    <dsp:sp modelId="{B682617B-178D-4B63-A6DF-5D5F93483398}">
      <dsp:nvSpPr>
        <dsp:cNvPr id="0" name=""/>
        <dsp:cNvSpPr/>
      </dsp:nvSpPr>
      <dsp:spPr>
        <a:xfrm>
          <a:off x="394821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Transformations</a:t>
          </a:r>
        </a:p>
      </dsp:txBody>
      <dsp:txXfrm>
        <a:off x="4240661" y="2930954"/>
        <a:ext cx="877348" cy="584898"/>
      </dsp:txXfrm>
    </dsp:sp>
    <dsp:sp modelId="{E2CF40ED-2540-45C3-BF77-1F738E088F3F}">
      <dsp:nvSpPr>
        <dsp:cNvPr id="0" name=""/>
        <dsp:cNvSpPr/>
      </dsp:nvSpPr>
      <dsp:spPr>
        <a:xfrm>
          <a:off x="5264234"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Quality</a:t>
          </a:r>
        </a:p>
      </dsp:txBody>
      <dsp:txXfrm>
        <a:off x="5556683" y="2930954"/>
        <a:ext cx="877348" cy="584898"/>
      </dsp:txXfrm>
    </dsp:sp>
    <dsp:sp modelId="{C0774CBD-FE59-4492-A4C3-602A8BD419A7}">
      <dsp:nvSpPr>
        <dsp:cNvPr id="0" name=""/>
        <dsp:cNvSpPr/>
      </dsp:nvSpPr>
      <dsp:spPr>
        <a:xfrm>
          <a:off x="6580256" y="2930954"/>
          <a:ext cx="1462246" cy="584898"/>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Export</a:t>
          </a:r>
        </a:p>
      </dsp:txBody>
      <dsp:txXfrm>
        <a:off x="6872705" y="2930954"/>
        <a:ext cx="877348" cy="584898"/>
      </dsp:txXfrm>
    </dsp:sp>
    <dsp:sp modelId="{9E2F3F5A-B880-46F3-847B-E0359879CB5B}">
      <dsp:nvSpPr>
        <dsp:cNvPr id="0" name=""/>
        <dsp:cNvSpPr/>
      </dsp:nvSpPr>
      <dsp:spPr>
        <a:xfrm>
          <a:off x="789627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Changes &amp; Migrations</a:t>
          </a:r>
        </a:p>
      </dsp:txBody>
      <dsp:txXfrm>
        <a:off x="8188727" y="2930954"/>
        <a:ext cx="877348" cy="584898"/>
      </dsp:txXfrm>
    </dsp:sp>
    <dsp:sp modelId="{8FA7416A-1C7B-4598-91AE-38B4F0B65B2F}">
      <dsp:nvSpPr>
        <dsp:cNvPr id="0" name=""/>
        <dsp:cNvSpPr/>
      </dsp:nvSpPr>
      <dsp:spPr>
        <a:xfrm>
          <a:off x="921230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Partner Requirements</a:t>
          </a:r>
        </a:p>
      </dsp:txBody>
      <dsp:txXfrm>
        <a:off x="9504749" y="2930954"/>
        <a:ext cx="877348" cy="584898"/>
      </dsp:txXfrm>
    </dsp:sp>
    <dsp:sp modelId="{82FF9D7E-7FD7-4D3A-8F56-BAB0283E1DA6}">
      <dsp:nvSpPr>
        <dsp:cNvPr id="0" name=""/>
        <dsp:cNvSpPr/>
      </dsp:nvSpPr>
      <dsp:spPr>
        <a:xfrm>
          <a:off x="1052832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Provider Portal</a:t>
          </a:r>
        </a:p>
      </dsp:txBody>
      <dsp:txXfrm>
        <a:off x="10820771" y="2930954"/>
        <a:ext cx="877348" cy="584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FE09B-D5A0-4425-A139-D1D057CF1389}">
      <dsp:nvSpPr>
        <dsp:cNvPr id="0" name=""/>
        <dsp:cNvSpPr/>
      </dsp:nvSpPr>
      <dsp:spPr>
        <a:xfrm>
          <a:off x="146" y="2930954"/>
          <a:ext cx="1462246" cy="584898"/>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Onboarding</a:t>
          </a:r>
        </a:p>
      </dsp:txBody>
      <dsp:txXfrm>
        <a:off x="292595" y="2930954"/>
        <a:ext cx="877348" cy="584898"/>
      </dsp:txXfrm>
    </dsp:sp>
    <dsp:sp modelId="{B78A1853-1D25-4484-A5B3-98519EB8251C}">
      <dsp:nvSpPr>
        <dsp:cNvPr id="0" name=""/>
        <dsp:cNvSpPr/>
      </dsp:nvSpPr>
      <dsp:spPr>
        <a:xfrm>
          <a:off x="131616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Repository</a:t>
          </a:r>
        </a:p>
      </dsp:txBody>
      <dsp:txXfrm>
        <a:off x="1608617" y="2930954"/>
        <a:ext cx="877348" cy="584898"/>
      </dsp:txXfrm>
    </dsp:sp>
    <dsp:sp modelId="{1EAE9EED-86CC-4586-AA7C-7D1346C87E70}">
      <dsp:nvSpPr>
        <dsp:cNvPr id="0" name=""/>
        <dsp:cNvSpPr/>
      </dsp:nvSpPr>
      <dsp:spPr>
        <a:xfrm>
          <a:off x="263219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Capture</a:t>
          </a:r>
        </a:p>
      </dsp:txBody>
      <dsp:txXfrm>
        <a:off x="2924639" y="2930954"/>
        <a:ext cx="877348" cy="584898"/>
      </dsp:txXfrm>
    </dsp:sp>
    <dsp:sp modelId="{B682617B-178D-4B63-A6DF-5D5F93483398}">
      <dsp:nvSpPr>
        <dsp:cNvPr id="0" name=""/>
        <dsp:cNvSpPr/>
      </dsp:nvSpPr>
      <dsp:spPr>
        <a:xfrm>
          <a:off x="394821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Transformations</a:t>
          </a:r>
        </a:p>
      </dsp:txBody>
      <dsp:txXfrm>
        <a:off x="4240661" y="2930954"/>
        <a:ext cx="877348" cy="584898"/>
      </dsp:txXfrm>
    </dsp:sp>
    <dsp:sp modelId="{E2CF40ED-2540-45C3-BF77-1F738E088F3F}">
      <dsp:nvSpPr>
        <dsp:cNvPr id="0" name=""/>
        <dsp:cNvSpPr/>
      </dsp:nvSpPr>
      <dsp:spPr>
        <a:xfrm>
          <a:off x="5264234"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Quality</a:t>
          </a:r>
        </a:p>
      </dsp:txBody>
      <dsp:txXfrm>
        <a:off x="5556683" y="2930954"/>
        <a:ext cx="877348" cy="584898"/>
      </dsp:txXfrm>
    </dsp:sp>
    <dsp:sp modelId="{C0774CBD-FE59-4492-A4C3-602A8BD419A7}">
      <dsp:nvSpPr>
        <dsp:cNvPr id="0" name=""/>
        <dsp:cNvSpPr/>
      </dsp:nvSpPr>
      <dsp:spPr>
        <a:xfrm>
          <a:off x="6580256"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Export</a:t>
          </a:r>
        </a:p>
      </dsp:txBody>
      <dsp:txXfrm>
        <a:off x="6872705" y="2930954"/>
        <a:ext cx="877348" cy="584898"/>
      </dsp:txXfrm>
    </dsp:sp>
    <dsp:sp modelId="{9E2F3F5A-B880-46F3-847B-E0359879CB5B}">
      <dsp:nvSpPr>
        <dsp:cNvPr id="0" name=""/>
        <dsp:cNvSpPr/>
      </dsp:nvSpPr>
      <dsp:spPr>
        <a:xfrm>
          <a:off x="7896278" y="2930954"/>
          <a:ext cx="1462246" cy="584898"/>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Changes &amp; Migrations</a:t>
          </a:r>
        </a:p>
      </dsp:txBody>
      <dsp:txXfrm>
        <a:off x="8188727" y="2930954"/>
        <a:ext cx="877348" cy="584898"/>
      </dsp:txXfrm>
    </dsp:sp>
    <dsp:sp modelId="{8FA7416A-1C7B-4598-91AE-38B4F0B65B2F}">
      <dsp:nvSpPr>
        <dsp:cNvPr id="0" name=""/>
        <dsp:cNvSpPr/>
      </dsp:nvSpPr>
      <dsp:spPr>
        <a:xfrm>
          <a:off x="921230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Partner Requirements</a:t>
          </a:r>
        </a:p>
      </dsp:txBody>
      <dsp:txXfrm>
        <a:off x="9504749" y="2930954"/>
        <a:ext cx="877348" cy="584898"/>
      </dsp:txXfrm>
    </dsp:sp>
    <dsp:sp modelId="{82FF9D7E-7FD7-4D3A-8F56-BAB0283E1DA6}">
      <dsp:nvSpPr>
        <dsp:cNvPr id="0" name=""/>
        <dsp:cNvSpPr/>
      </dsp:nvSpPr>
      <dsp:spPr>
        <a:xfrm>
          <a:off x="1052832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Provider Portal</a:t>
          </a:r>
        </a:p>
      </dsp:txBody>
      <dsp:txXfrm>
        <a:off x="10820771" y="2930954"/>
        <a:ext cx="877348" cy="5848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FE09B-D5A0-4425-A139-D1D057CF1389}">
      <dsp:nvSpPr>
        <dsp:cNvPr id="0" name=""/>
        <dsp:cNvSpPr/>
      </dsp:nvSpPr>
      <dsp:spPr>
        <a:xfrm>
          <a:off x="146" y="2930954"/>
          <a:ext cx="1462246" cy="584898"/>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Onboarding</a:t>
          </a:r>
        </a:p>
      </dsp:txBody>
      <dsp:txXfrm>
        <a:off x="292595" y="2930954"/>
        <a:ext cx="877348" cy="584898"/>
      </dsp:txXfrm>
    </dsp:sp>
    <dsp:sp modelId="{B78A1853-1D25-4484-A5B3-98519EB8251C}">
      <dsp:nvSpPr>
        <dsp:cNvPr id="0" name=""/>
        <dsp:cNvSpPr/>
      </dsp:nvSpPr>
      <dsp:spPr>
        <a:xfrm>
          <a:off x="131616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Repository</a:t>
          </a:r>
        </a:p>
      </dsp:txBody>
      <dsp:txXfrm>
        <a:off x="1608617" y="2930954"/>
        <a:ext cx="877348" cy="584898"/>
      </dsp:txXfrm>
    </dsp:sp>
    <dsp:sp modelId="{1EAE9EED-86CC-4586-AA7C-7D1346C87E70}">
      <dsp:nvSpPr>
        <dsp:cNvPr id="0" name=""/>
        <dsp:cNvSpPr/>
      </dsp:nvSpPr>
      <dsp:spPr>
        <a:xfrm>
          <a:off x="2632190"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Capture</a:t>
          </a:r>
        </a:p>
      </dsp:txBody>
      <dsp:txXfrm>
        <a:off x="2924639" y="2930954"/>
        <a:ext cx="877348" cy="584898"/>
      </dsp:txXfrm>
    </dsp:sp>
    <dsp:sp modelId="{336F0D55-C203-4FDD-8B57-09E865BE16E6}">
      <dsp:nvSpPr>
        <dsp:cNvPr id="0" name=""/>
        <dsp:cNvSpPr/>
      </dsp:nvSpPr>
      <dsp:spPr>
        <a:xfrm>
          <a:off x="394821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a:t>
          </a:r>
          <a:r>
            <a:rPr lang="en-US" sz="900" kern="1200">
              <a:latin typeface="Calibri"/>
              <a:cs typeface="Calibri"/>
            </a:rPr>
            <a:t>Data </a:t>
          </a:r>
          <a:r>
            <a:rPr lang="en-US" sz="900" kern="1200">
              <a:latin typeface="Calibri"/>
              <a:ea typeface="Calibri"/>
              <a:cs typeface="Calibri"/>
            </a:rPr>
            <a:t>Transformations</a:t>
          </a:r>
          <a:endParaRPr lang="en-US" sz="900" kern="1200"/>
        </a:p>
      </dsp:txBody>
      <dsp:txXfrm>
        <a:off x="4240661" y="2930954"/>
        <a:ext cx="877348" cy="584898"/>
      </dsp:txXfrm>
    </dsp:sp>
    <dsp:sp modelId="{E2CF40ED-2540-45C3-BF77-1F738E088F3F}">
      <dsp:nvSpPr>
        <dsp:cNvPr id="0" name=""/>
        <dsp:cNvSpPr/>
      </dsp:nvSpPr>
      <dsp:spPr>
        <a:xfrm>
          <a:off x="5264234"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Quality</a:t>
          </a:r>
        </a:p>
      </dsp:txBody>
      <dsp:txXfrm>
        <a:off x="5556683" y="2930954"/>
        <a:ext cx="877348" cy="584898"/>
      </dsp:txXfrm>
    </dsp:sp>
    <dsp:sp modelId="{C0774CBD-FE59-4492-A4C3-602A8BD419A7}">
      <dsp:nvSpPr>
        <dsp:cNvPr id="0" name=""/>
        <dsp:cNvSpPr/>
      </dsp:nvSpPr>
      <dsp:spPr>
        <a:xfrm>
          <a:off x="6580256"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Export</a:t>
          </a:r>
        </a:p>
      </dsp:txBody>
      <dsp:txXfrm>
        <a:off x="6872705" y="2930954"/>
        <a:ext cx="877348" cy="584898"/>
      </dsp:txXfrm>
    </dsp:sp>
    <dsp:sp modelId="{9E2F3F5A-B880-46F3-847B-E0359879CB5B}">
      <dsp:nvSpPr>
        <dsp:cNvPr id="0" name=""/>
        <dsp:cNvSpPr/>
      </dsp:nvSpPr>
      <dsp:spPr>
        <a:xfrm>
          <a:off x="7896278"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Changes &amp; Migrations</a:t>
          </a:r>
        </a:p>
      </dsp:txBody>
      <dsp:txXfrm>
        <a:off x="8188727" y="2930954"/>
        <a:ext cx="877348" cy="584898"/>
      </dsp:txXfrm>
    </dsp:sp>
    <dsp:sp modelId="{8FA7416A-1C7B-4598-91AE-38B4F0B65B2F}">
      <dsp:nvSpPr>
        <dsp:cNvPr id="0" name=""/>
        <dsp:cNvSpPr/>
      </dsp:nvSpPr>
      <dsp:spPr>
        <a:xfrm>
          <a:off x="9212300" y="2930954"/>
          <a:ext cx="1462246" cy="584898"/>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Data Partner Requirements</a:t>
          </a:r>
        </a:p>
      </dsp:txBody>
      <dsp:txXfrm>
        <a:off x="9504749" y="2930954"/>
        <a:ext cx="877348" cy="584898"/>
      </dsp:txXfrm>
    </dsp:sp>
    <dsp:sp modelId="{82FF9D7E-7FD7-4D3A-8F56-BAB0283E1DA6}">
      <dsp:nvSpPr>
        <dsp:cNvPr id="0" name=""/>
        <dsp:cNvSpPr/>
      </dsp:nvSpPr>
      <dsp:spPr>
        <a:xfrm>
          <a:off x="10528322" y="2930954"/>
          <a:ext cx="1462246" cy="5848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rtl="0">
            <a:lnSpc>
              <a:spcPct val="90000"/>
            </a:lnSpc>
            <a:spcBef>
              <a:spcPct val="0"/>
            </a:spcBef>
            <a:spcAft>
              <a:spcPct val="35000"/>
            </a:spcAft>
            <a:buNone/>
          </a:pPr>
          <a:r>
            <a:rPr lang="en-US" sz="900" kern="1200">
              <a:solidFill>
                <a:schemeClr val="bg1"/>
              </a:solidFill>
              <a:latin typeface="Calibri"/>
              <a:cs typeface="Calibri"/>
            </a:rPr>
            <a:t> Provider Portal</a:t>
          </a:r>
        </a:p>
      </dsp:txBody>
      <dsp:txXfrm>
        <a:off x="10820771" y="2930954"/>
        <a:ext cx="877348" cy="5848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3895A-567D-41C2-8670-B92C33FD40F9}"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FC9D2-84A2-4AC0-B6F5-31E102FDE18F}" type="slidenum">
              <a:rPr lang="en-US" smtClean="0"/>
              <a:t>‹#›</a:t>
            </a:fld>
            <a:endParaRPr lang="en-US"/>
          </a:p>
        </p:txBody>
      </p:sp>
    </p:spTree>
    <p:extLst>
      <p:ext uri="{BB962C8B-B14F-4D97-AF65-F5344CB8AC3E}">
        <p14:creationId xmlns:p14="http://schemas.microsoft.com/office/powerpoint/2010/main" val="2959988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122DBD-67DD-8F4A-AFBA-11BC3DA82BD6}" type="slidenum">
              <a:rPr kumimoji="0" lang="en-US" sz="1100" b="0" i="1" u="none" strike="noStrike" kern="1200" cap="none" spc="0" normalizeH="0" baseline="0" noProof="0" smtClean="0">
                <a:ln>
                  <a:noFill/>
                </a:ln>
                <a:solidFill>
                  <a:srgbClr val="565A5C">
                    <a:lumMod val="60000"/>
                    <a:lumOff val="40000"/>
                  </a:srgbClr>
                </a:solidFill>
                <a:effectLst/>
                <a:uLnTx/>
                <a:uFillTx/>
                <a:latin typeface="Times New Roman" panose="02020603050405020304" pitchFamily="18" charset="0"/>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100" b="0" i="1" u="none" strike="noStrike" kern="1200" cap="none" spc="0" normalizeH="0" baseline="0" noProof="0">
              <a:ln>
                <a:noFill/>
              </a:ln>
              <a:solidFill>
                <a:srgbClr val="565A5C">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sp>
        <p:nvSpPr>
          <p:cNvPr id="6" name="Slide Image Placeholder 5">
            <a:extLst>
              <a:ext uri="{FF2B5EF4-FFF2-40B4-BE49-F238E27FC236}">
                <a16:creationId xmlns:a16="http://schemas.microsoft.com/office/drawing/2014/main" id="{9ED3E554-1FE1-4AF7-9206-C676066722EC}"/>
              </a:ext>
            </a:extLst>
          </p:cNvPr>
          <p:cNvSpPr>
            <a:spLocks noGrp="1" noRot="1" noChangeAspect="1"/>
          </p:cNvSpPr>
          <p:nvPr>
            <p:ph type="sldImg"/>
          </p:nvPr>
        </p:nvSpPr>
        <p:spPr>
          <a:xfrm>
            <a:off x="685800" y="1143000"/>
            <a:ext cx="5486400" cy="3086100"/>
          </a:xfrm>
        </p:spPr>
      </p:sp>
      <p:sp>
        <p:nvSpPr>
          <p:cNvPr id="7" name="Notes Placeholder 6">
            <a:extLst>
              <a:ext uri="{FF2B5EF4-FFF2-40B4-BE49-F238E27FC236}">
                <a16:creationId xmlns:a16="http://schemas.microsoft.com/office/drawing/2014/main" id="{635B8C1F-EE2E-4152-99BB-91FC4434673E}"/>
              </a:ext>
            </a:extLst>
          </p:cNvPr>
          <p:cNvSpPr>
            <a:spLocks noGrp="1"/>
          </p:cNvSpPr>
          <p:nvPr>
            <p:ph type="body" idx="1"/>
          </p:nvPr>
        </p:nvSpPr>
        <p:spPr/>
        <p:txBody>
          <a:bodyPr/>
          <a:lstStyle/>
          <a:p>
            <a:r>
              <a:rPr lang="en-US"/>
              <a:t>Hello I’m Wendy Talbot, AVP Measure Collection and Audit and I have the pleasure of welcoming you to today’s webinar. We are so glad to have you with us to learn more about NCQA’s Data Aggregator Validation Program and choosing the right path between a Responsible Party and Data Partner role. As a reminder, Attendees will remain muted for the duration of the presentation. If you have questions, you would like the speakers to address, please input them into the “Q&amp;A box”. </a:t>
            </a:r>
          </a:p>
          <a:p>
            <a:endParaRPr lang="en-US"/>
          </a:p>
          <a:p>
            <a:r>
              <a:rPr lang="en-US"/>
              <a:t>We will be sending an email to all registrants with a recording of today’s webinar later this week.</a:t>
            </a:r>
            <a:endParaRPr lang="en-US">
              <a:cs typeface="Arial"/>
            </a:endParaRPr>
          </a:p>
          <a:p>
            <a:endParaRPr lang="en-US"/>
          </a:p>
          <a:p>
            <a:r>
              <a:rPr lang="en-US"/>
              <a:t>And with that We are delighted to introduce you to some of the names leading our DAV Operations team, starting Analyst Eboni Worley Measure Validation, and the individual kicking off our Webinar today and Assistant Director of Measure Collection and Audit DAV, Rebeccah Baer. Rebeccah go ahead and take it away. </a:t>
            </a:r>
            <a:endParaRPr lang="en-US">
              <a:cs typeface="Arial"/>
            </a:endParaRPr>
          </a:p>
        </p:txBody>
      </p:sp>
    </p:spTree>
    <p:extLst>
      <p:ext uri="{BB962C8B-B14F-4D97-AF65-F5344CB8AC3E}">
        <p14:creationId xmlns:p14="http://schemas.microsoft.com/office/powerpoint/2010/main" val="207007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122DBD-67DD-8F4A-AFBA-11BC3DA82BD6}" type="slidenum">
              <a:rPr kumimoji="0" lang="en-US" sz="1100" b="0" i="1" u="none" strike="noStrike" kern="1200" cap="none" spc="0" normalizeH="0" baseline="0" noProof="0" smtClean="0">
                <a:ln>
                  <a:noFill/>
                </a:ln>
                <a:solidFill>
                  <a:srgbClr val="565A5C">
                    <a:lumMod val="60000"/>
                    <a:lumOff val="40000"/>
                  </a:srgbClr>
                </a:solidFill>
                <a:effectLst/>
                <a:uLnTx/>
                <a:uFillTx/>
                <a:latin typeface="Times New Roman" panose="02020603050405020304" pitchFamily="18" charset="0"/>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100" b="0" i="1" u="none" strike="noStrike" kern="1200" cap="none" spc="0" normalizeH="0" baseline="0" noProof="0">
              <a:ln>
                <a:noFill/>
              </a:ln>
              <a:solidFill>
                <a:srgbClr val="565A5C">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sp>
        <p:nvSpPr>
          <p:cNvPr id="6" name="Slide Image Placeholder 5">
            <a:extLst>
              <a:ext uri="{FF2B5EF4-FFF2-40B4-BE49-F238E27FC236}">
                <a16:creationId xmlns:a16="http://schemas.microsoft.com/office/drawing/2014/main" id="{091AA6F9-9539-4206-8457-E738851FF05D}"/>
              </a:ext>
            </a:extLst>
          </p:cNvPr>
          <p:cNvSpPr>
            <a:spLocks noGrp="1" noRot="1" noChangeAspect="1"/>
          </p:cNvSpPr>
          <p:nvPr>
            <p:ph type="sldImg"/>
          </p:nvPr>
        </p:nvSpPr>
        <p:spPr>
          <a:xfrm>
            <a:off x="685800" y="1143000"/>
            <a:ext cx="5486400" cy="3086100"/>
          </a:xfrm>
        </p:spPr>
      </p:sp>
      <p:sp>
        <p:nvSpPr>
          <p:cNvPr id="7" name="Notes Placeholder 6">
            <a:extLst>
              <a:ext uri="{FF2B5EF4-FFF2-40B4-BE49-F238E27FC236}">
                <a16:creationId xmlns:a16="http://schemas.microsoft.com/office/drawing/2014/main" id="{770AA5BF-0AED-4B4B-B7BD-0FDCA9C771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922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122DBD-67DD-8F4A-AFBA-11BC3DA82BD6}" type="slidenum">
              <a:rPr kumimoji="0" lang="en-US" sz="1100" b="0" i="1" u="none" strike="noStrike" kern="1200" cap="none" spc="0" normalizeH="0" baseline="0" noProof="0" smtClean="0">
                <a:ln>
                  <a:noFill/>
                </a:ln>
                <a:solidFill>
                  <a:srgbClr val="565A5C">
                    <a:lumMod val="60000"/>
                    <a:lumOff val="40000"/>
                  </a:srgbClr>
                </a:solidFill>
                <a:effectLst/>
                <a:uLnTx/>
                <a:uFillTx/>
                <a:latin typeface="Times New Roman" panose="02020603050405020304" pitchFamily="18" charset="0"/>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100" b="0" i="1" u="none" strike="noStrike" kern="1200" cap="none" spc="0" normalizeH="0" baseline="0" noProof="0">
              <a:ln>
                <a:noFill/>
              </a:ln>
              <a:solidFill>
                <a:srgbClr val="565A5C">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sp>
        <p:nvSpPr>
          <p:cNvPr id="6" name="Slide Image Placeholder 5">
            <a:extLst>
              <a:ext uri="{FF2B5EF4-FFF2-40B4-BE49-F238E27FC236}">
                <a16:creationId xmlns:a16="http://schemas.microsoft.com/office/drawing/2014/main" id="{730BE6B7-B275-4840-B3B0-B9A34BC161F0}"/>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DF29088B-B450-4F7A-AEF3-DCFE87C3D0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740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We’d love to include you in these numbers as we expand our footprint!</a:t>
            </a:r>
          </a:p>
        </p:txBody>
      </p:sp>
      <p:sp>
        <p:nvSpPr>
          <p:cNvPr id="4" name="Slide Number Placeholder 3"/>
          <p:cNvSpPr>
            <a:spLocks noGrp="1"/>
          </p:cNvSpPr>
          <p:nvPr>
            <p:ph type="sldNum" sz="quarter" idx="5"/>
          </p:nvPr>
        </p:nvSpPr>
        <p:spPr/>
        <p:txBody>
          <a:bodyPr/>
          <a:lstStyle/>
          <a:p>
            <a:fld id="{C83FC9D2-84A2-4AC0-B6F5-31E102FDE18F}" type="slidenum">
              <a:rPr lang="en-US" smtClean="0"/>
              <a:t>9</a:t>
            </a:fld>
            <a:endParaRPr lang="en-US"/>
          </a:p>
        </p:txBody>
      </p:sp>
    </p:spTree>
    <p:extLst>
      <p:ext uri="{BB962C8B-B14F-4D97-AF65-F5344CB8AC3E}">
        <p14:creationId xmlns:p14="http://schemas.microsoft.com/office/powerpoint/2010/main" val="305256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FC9D2-84A2-4AC0-B6F5-31E102FDE18F}" type="slidenum">
              <a:rPr lang="en-US" smtClean="0"/>
              <a:t>10</a:t>
            </a:fld>
            <a:endParaRPr lang="en-US"/>
          </a:p>
        </p:txBody>
      </p:sp>
    </p:spTree>
    <p:extLst>
      <p:ext uri="{BB962C8B-B14F-4D97-AF65-F5344CB8AC3E}">
        <p14:creationId xmlns:p14="http://schemas.microsoft.com/office/powerpoint/2010/main" val="253297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FC9D2-84A2-4AC0-B6F5-31E102FDE18F}" type="slidenum">
              <a:rPr lang="en-US" smtClean="0"/>
              <a:t>12</a:t>
            </a:fld>
            <a:endParaRPr lang="en-US"/>
          </a:p>
        </p:txBody>
      </p:sp>
    </p:spTree>
    <p:extLst>
      <p:ext uri="{BB962C8B-B14F-4D97-AF65-F5344CB8AC3E}">
        <p14:creationId xmlns:p14="http://schemas.microsoft.com/office/powerpoint/2010/main" val="362816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122DBD-67DD-8F4A-AFBA-11BC3DA82BD6}" type="slidenum">
              <a:rPr kumimoji="0" lang="en-US" sz="1100" b="0" i="1" u="none" strike="noStrike" kern="1200" cap="none" spc="0" normalizeH="0" baseline="0" noProof="0" smtClean="0">
                <a:ln>
                  <a:noFill/>
                </a:ln>
                <a:solidFill>
                  <a:srgbClr val="565A5C">
                    <a:lumMod val="60000"/>
                    <a:lumOff val="40000"/>
                  </a:srgbClr>
                </a:solidFill>
                <a:effectLst/>
                <a:uLnTx/>
                <a:uFillTx/>
                <a:latin typeface="Times New Roman" panose="02020603050405020304" pitchFamily="18" charset="0"/>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100" b="0" i="1" u="none" strike="noStrike" kern="1200" cap="none" spc="0" normalizeH="0" baseline="0" noProof="0">
              <a:ln>
                <a:noFill/>
              </a:ln>
              <a:solidFill>
                <a:srgbClr val="565A5C">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sp>
        <p:nvSpPr>
          <p:cNvPr id="6" name="Slide Image Placeholder 5">
            <a:extLst>
              <a:ext uri="{FF2B5EF4-FFF2-40B4-BE49-F238E27FC236}">
                <a16:creationId xmlns:a16="http://schemas.microsoft.com/office/drawing/2014/main" id="{091AA6F9-9539-4206-8457-E738851FF05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70AA5BF-0AED-4B4B-B7BD-0FDCA9C771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922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122DBD-67DD-8F4A-AFBA-11BC3DA82BD6}" type="slidenum">
              <a:rPr kumimoji="0" lang="en-US" sz="1100" b="0" i="1" u="none" strike="noStrike" kern="1200" cap="none" spc="0" normalizeH="0" baseline="0" noProof="0" smtClean="0">
                <a:ln>
                  <a:noFill/>
                </a:ln>
                <a:solidFill>
                  <a:srgbClr val="565A5C">
                    <a:lumMod val="60000"/>
                    <a:lumOff val="40000"/>
                  </a:srgbClr>
                </a:solidFill>
                <a:effectLst/>
                <a:uLnTx/>
                <a:uFillTx/>
                <a:latin typeface="Times New Roman" panose="02020603050405020304" pitchFamily="18" charset="0"/>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100" b="0" i="1" u="none" strike="noStrike" kern="1200" cap="none" spc="0" normalizeH="0" baseline="0" noProof="0">
              <a:ln>
                <a:noFill/>
              </a:ln>
              <a:solidFill>
                <a:srgbClr val="565A5C">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sp>
        <p:nvSpPr>
          <p:cNvPr id="6" name="Slide Image Placeholder 5">
            <a:extLst>
              <a:ext uri="{FF2B5EF4-FFF2-40B4-BE49-F238E27FC236}">
                <a16:creationId xmlns:a16="http://schemas.microsoft.com/office/drawing/2014/main" id="{091AA6F9-9539-4206-8457-E738851FF05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70AA5BF-0AED-4B4B-B7BD-0FDCA9C771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5640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122DBD-67DD-8F4A-AFBA-11BC3DA82BD6}" type="slidenum">
              <a:rPr kumimoji="0" lang="en-US" sz="1100" b="0" i="1" u="none" strike="noStrike" kern="1200" cap="none" spc="0" normalizeH="0" baseline="0" noProof="0" smtClean="0">
                <a:ln>
                  <a:noFill/>
                </a:ln>
                <a:solidFill>
                  <a:srgbClr val="565A5C">
                    <a:lumMod val="60000"/>
                    <a:lumOff val="40000"/>
                  </a:srgbClr>
                </a:solidFill>
                <a:effectLst/>
                <a:uLnTx/>
                <a:uFillTx/>
                <a:latin typeface="Times New Roman" panose="02020603050405020304" pitchFamily="18" charset="0"/>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100" b="0" i="1" u="none" strike="noStrike" kern="1200" cap="none" spc="0" normalizeH="0" baseline="0" noProof="0">
              <a:ln>
                <a:noFill/>
              </a:ln>
              <a:solidFill>
                <a:srgbClr val="565A5C">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sp>
        <p:nvSpPr>
          <p:cNvPr id="6" name="Slide Image Placeholder 5">
            <a:extLst>
              <a:ext uri="{FF2B5EF4-FFF2-40B4-BE49-F238E27FC236}">
                <a16:creationId xmlns:a16="http://schemas.microsoft.com/office/drawing/2014/main" id="{C7E8152A-2A9B-4AF3-960A-3EA27036427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DCF1C002-6091-43AA-A539-ADF4930A479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6098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73575" y="2791383"/>
            <a:ext cx="10881360" cy="1183341"/>
          </a:xfrm>
        </p:spPr>
        <p:txBody>
          <a:bodyPr anchor="b"/>
          <a:lstStyle>
            <a:lvl1pPr algn="l">
              <a:lnSpc>
                <a:spcPts val="4580"/>
              </a:lnSpc>
              <a:defRPr sz="4000" b="0" i="0" cap="none" spc="-100" baseline="0">
                <a:latin typeface="+mn-lt"/>
                <a:ea typeface="Times New Roman" charset="0"/>
                <a:cs typeface="Times New Roman" charset="0"/>
              </a:defRPr>
            </a:lvl1pPr>
          </a:lstStyle>
          <a:p>
            <a:r>
              <a:rPr lang="en-US"/>
              <a:t>Click to edit Master title style</a:t>
            </a:r>
          </a:p>
        </p:txBody>
      </p:sp>
      <p:sp>
        <p:nvSpPr>
          <p:cNvPr id="3" name="Subtitle 2"/>
          <p:cNvSpPr>
            <a:spLocks noGrp="1"/>
          </p:cNvSpPr>
          <p:nvPr>
            <p:ph type="subTitle" idx="1" hasCustomPrompt="1"/>
          </p:nvPr>
        </p:nvSpPr>
        <p:spPr>
          <a:xfrm>
            <a:off x="777240" y="4585132"/>
            <a:ext cx="10881360" cy="923544"/>
          </a:xfrm>
        </p:spPr>
        <p:txBody>
          <a:bodyPr/>
          <a:lstStyle>
            <a:lvl1pPr marL="0" indent="0" algn="l">
              <a:lnSpc>
                <a:spcPct val="90000"/>
              </a:lnSpc>
              <a:spcAft>
                <a:spcPts val="0"/>
              </a:spcAft>
              <a:buNone/>
              <a:defRPr sz="2000" kern="0" cap="none" spc="0" baseline="0">
                <a:solidFill>
                  <a:schemeClr val="tx1">
                    <a:lumMod val="60000"/>
                    <a:lumOff val="4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sp>
        <p:nvSpPr>
          <p:cNvPr id="159" name="Rectangle 158"/>
          <p:cNvSpPr/>
          <p:nvPr userDrawn="1"/>
        </p:nvSpPr>
        <p:spPr>
          <a:xfrm>
            <a:off x="10029952" y="0"/>
            <a:ext cx="2162048"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777240" y="4341301"/>
            <a:ext cx="10881360" cy="0"/>
          </a:xfrm>
          <a:prstGeom prst="line">
            <a:avLst/>
          </a:prstGeom>
          <a:ln w="12700" cap="rnd">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Rectangle 7"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a:t>
            </a:r>
          </a:p>
        </p:txBody>
      </p:sp>
      <p:pic>
        <p:nvPicPr>
          <p:cNvPr id="5" name="Graphic 4">
            <a:extLst>
              <a:ext uri="{FF2B5EF4-FFF2-40B4-BE49-F238E27FC236}">
                <a16:creationId xmlns:a16="http://schemas.microsoft.com/office/drawing/2014/main" id="{BC4DD1AE-3889-9148-9891-9F9CC535CC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329" y="143462"/>
            <a:ext cx="1597276" cy="923544"/>
          </a:xfrm>
          <a:prstGeom prst="rect">
            <a:avLst/>
          </a:prstGeom>
        </p:spPr>
      </p:pic>
      <p:sp>
        <p:nvSpPr>
          <p:cNvPr id="4" name="Updated Date">
            <a:extLst>
              <a:ext uri="{FF2B5EF4-FFF2-40B4-BE49-F238E27FC236}">
                <a16:creationId xmlns:a16="http://schemas.microsoft.com/office/drawing/2014/main" id="{70BE32C6-40A8-B942-8E4E-A8DCD164470B}"/>
              </a:ext>
            </a:extLst>
          </p:cNvPr>
          <p:cNvSpPr txBox="1"/>
          <p:nvPr userDrawn="1"/>
        </p:nvSpPr>
        <p:spPr>
          <a:xfrm>
            <a:off x="11140429" y="-175776"/>
            <a:ext cx="1051571" cy="107722"/>
          </a:xfrm>
          <a:prstGeom prst="rect">
            <a:avLst/>
          </a:prstGeom>
          <a:noFill/>
        </p:spPr>
        <p:txBody>
          <a:bodyPr wrap="none" lIns="0" tIns="0" rIns="0" bIns="0" rtlCol="0">
            <a:spAutoFit/>
          </a:bodyPr>
          <a:lstStyle/>
          <a:p>
            <a:pPr algn="r"/>
            <a:r>
              <a:rPr lang="en-US" sz="700">
                <a:solidFill>
                  <a:schemeClr val="tx1">
                    <a:lumMod val="40000"/>
                    <a:lumOff val="60000"/>
                  </a:schemeClr>
                </a:solidFill>
              </a:rPr>
              <a:t>Updated 11/17/20 by NHC</a:t>
            </a:r>
          </a:p>
        </p:txBody>
      </p:sp>
    </p:spTree>
    <p:extLst>
      <p:ext uri="{BB962C8B-B14F-4D97-AF65-F5344CB8AC3E}">
        <p14:creationId xmlns:p14="http://schemas.microsoft.com/office/powerpoint/2010/main" val="15682925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 Title Slide 1 (Main Red)">
    <p:spTree>
      <p:nvGrpSpPr>
        <p:cNvPr id="1" name=""/>
        <p:cNvGrpSpPr/>
        <p:nvPr/>
      </p:nvGrpSpPr>
      <p:grpSpPr>
        <a:xfrm>
          <a:off x="0" y="0"/>
          <a:ext cx="0" cy="0"/>
          <a:chOff x="0" y="0"/>
          <a:chExt cx="0" cy="0"/>
        </a:xfrm>
      </p:grpSpPr>
      <p:pic>
        <p:nvPicPr>
          <p:cNvPr id="18" name="Picture Placeholder 3"/>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0" y="1"/>
            <a:ext cx="12192000" cy="6858000"/>
          </a:xfrm>
          <a:prstGeom prst="rect">
            <a:avLst/>
          </a:prstGeom>
        </p:spPr>
      </p:pic>
      <p:sp>
        <p:nvSpPr>
          <p:cNvPr id="10" name="Rectangle 9"/>
          <p:cNvSpPr>
            <a:spLocks noChangeAspect="1"/>
          </p:cNvSpPr>
          <p:nvPr userDrawn="1"/>
        </p:nvSpPr>
        <p:spPr>
          <a:xfrm>
            <a:off x="0" y="3429002"/>
            <a:ext cx="12192000" cy="3429001"/>
          </a:xfrm>
          <a:prstGeom prst="rect">
            <a:avLst/>
          </a:pr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7" name="Title 1"/>
          <p:cNvSpPr txBox="1">
            <a:spLocks/>
          </p:cNvSpPr>
          <p:nvPr userDrawn="1"/>
        </p:nvSpPr>
        <p:spPr>
          <a:xfrm>
            <a:off x="627531" y="1881356"/>
            <a:ext cx="10936941" cy="742803"/>
          </a:xfrm>
          <a:prstGeom prst="rect">
            <a:avLst/>
          </a:prstGeom>
        </p:spPr>
        <p:txBody>
          <a:bodyPr lIns="0" tIns="0" rIns="0" bIns="0" anchor="t"/>
          <a:lstStyle>
            <a:lvl1pPr algn="l" defTabSz="457200" rtl="0" eaLnBrk="1" latinLnBrk="0" hangingPunct="1">
              <a:lnSpc>
                <a:spcPts val="3160"/>
              </a:lnSpc>
              <a:spcBef>
                <a:spcPct val="0"/>
              </a:spcBef>
              <a:buNone/>
              <a:defRPr sz="2800" b="1" kern="1200" cap="all" normalizeH="0" baseline="0">
                <a:solidFill>
                  <a:schemeClr val="tx2"/>
                </a:solidFill>
                <a:latin typeface="+mj-lt"/>
                <a:ea typeface="+mj-ea"/>
                <a:cs typeface="+mj-cs"/>
              </a:defRPr>
            </a:lvl1pPr>
          </a:lstStyle>
          <a:p>
            <a:pPr>
              <a:lnSpc>
                <a:spcPct val="100000"/>
              </a:lnSpc>
            </a:pPr>
            <a:endParaRPr lang="en-US" sz="1600" b="0" cap="none">
              <a:solidFill>
                <a:schemeClr val="bg1"/>
              </a:solidFill>
            </a:endParaRPr>
          </a:p>
        </p:txBody>
      </p:sp>
      <p:sp>
        <p:nvSpPr>
          <p:cNvPr id="19"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sp>
        <p:nvSpPr>
          <p:cNvPr id="15" name="Rectangle 14"/>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 name="Group 2">
            <a:extLst>
              <a:ext uri="{FF2B5EF4-FFF2-40B4-BE49-F238E27FC236}">
                <a16:creationId xmlns:a16="http://schemas.microsoft.com/office/drawing/2014/main" id="{76637542-1A8F-0C40-BFF0-BF4F2DF9C6F0}"/>
              </a:ext>
            </a:extLst>
          </p:cNvPr>
          <p:cNvGrpSpPr/>
          <p:nvPr userDrawn="1"/>
        </p:nvGrpSpPr>
        <p:grpSpPr>
          <a:xfrm>
            <a:off x="12801600" y="0"/>
            <a:ext cx="3048000" cy="1335024"/>
            <a:chOff x="12801600" y="0"/>
            <a:chExt cx="3048000" cy="1335024"/>
          </a:xfrm>
        </p:grpSpPr>
        <p:sp>
          <p:nvSpPr>
            <p:cNvPr id="25" name="Rectangle 24"/>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Alt Title Slide (Main Red)</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1"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767B2844-98BF-FE47-9CFA-892847FCB73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197747040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lt Title Slide 7 (Main Blue)">
    <p:bg>
      <p:bgRef idx="1001">
        <a:schemeClr val="bg1"/>
      </p:bgRef>
    </p:bg>
    <p:spTree>
      <p:nvGrpSpPr>
        <p:cNvPr id="1" name=""/>
        <p:cNvGrpSpPr/>
        <p:nvPr/>
      </p:nvGrpSpPr>
      <p:grpSpPr>
        <a:xfrm>
          <a:off x="0" y="0"/>
          <a:ext cx="0" cy="0"/>
          <a:chOff x="0" y="0"/>
          <a:chExt cx="0" cy="0"/>
        </a:xfrm>
      </p:grpSpPr>
      <p:pic>
        <p:nvPicPr>
          <p:cNvPr id="4" name="Picture 3" descr="A person standing next to a person&#10;&#10;Description automatically generated">
            <a:extLst>
              <a:ext uri="{FF2B5EF4-FFF2-40B4-BE49-F238E27FC236}">
                <a16:creationId xmlns:a16="http://schemas.microsoft.com/office/drawing/2014/main" id="{1D781054-9D67-2944-A4CB-1DE8702380C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1" y="0"/>
            <a:ext cx="12192000" cy="5335269"/>
          </a:xfrm>
          <a:prstGeom prst="rect">
            <a:avLst/>
          </a:prstGeom>
        </p:spPr>
      </p:pic>
      <p:sp>
        <p:nvSpPr>
          <p:cNvPr id="15" name="Rectangle 14">
            <a:extLst>
              <a:ext uri="{FF2B5EF4-FFF2-40B4-BE49-F238E27FC236}">
                <a16:creationId xmlns:a16="http://schemas.microsoft.com/office/drawing/2014/main" id="{40951005-DB1C-DC48-BB02-9E473BB826B8}"/>
              </a:ext>
            </a:extLst>
          </p:cNvPr>
          <p:cNvSpPr/>
          <p:nvPr userDrawn="1"/>
        </p:nvSpPr>
        <p:spPr>
          <a:xfrm>
            <a:off x="0" y="0"/>
            <a:ext cx="10459453"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A036ED36-78B3-9C41-B2ED-3FD8C8D7B6C6}"/>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A3B4A3BE-D1A9-0E41-B733-92F4268E1C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11766931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lt Title Slide 8 (Main Blu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BE2DC8-F035-E84A-9F6D-6929C6620DDB}"/>
              </a:ext>
            </a:extLst>
          </p:cNvPr>
          <p:cNvPicPr>
            <a:picLocks noChangeAspect="1"/>
          </p:cNvPicPr>
          <p:nvPr userDrawn="1"/>
        </p:nvPicPr>
        <p:blipFill rotWithShape="1">
          <a:blip r:embed="rId2"/>
          <a:srcRect t="11226" b="4491"/>
          <a:stretch/>
        </p:blipFill>
        <p:spPr>
          <a:xfrm flipH="1">
            <a:off x="0" y="-1"/>
            <a:ext cx="12192000" cy="6858001"/>
          </a:xfrm>
          <a:prstGeom prst="rect">
            <a:avLst/>
          </a:prstGeom>
        </p:spPr>
      </p:pic>
      <p:sp>
        <p:nvSpPr>
          <p:cNvPr id="21" name="Rectangle 20"/>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7" name="Title 1"/>
          <p:cNvSpPr txBox="1">
            <a:spLocks/>
          </p:cNvSpPr>
          <p:nvPr userDrawn="1"/>
        </p:nvSpPr>
        <p:spPr>
          <a:xfrm>
            <a:off x="627531" y="1881356"/>
            <a:ext cx="10936941" cy="742803"/>
          </a:xfrm>
          <a:prstGeom prst="rect">
            <a:avLst/>
          </a:prstGeom>
        </p:spPr>
        <p:txBody>
          <a:bodyPr lIns="0" tIns="0" rIns="0" bIns="0" anchor="t"/>
          <a:lstStyle>
            <a:lvl1pPr algn="l" defTabSz="457200" rtl="0" eaLnBrk="1" latinLnBrk="0" hangingPunct="1">
              <a:lnSpc>
                <a:spcPts val="3160"/>
              </a:lnSpc>
              <a:spcBef>
                <a:spcPct val="0"/>
              </a:spcBef>
              <a:buNone/>
              <a:defRPr sz="2800" b="1" kern="1200" cap="all" normalizeH="0" baseline="0">
                <a:solidFill>
                  <a:schemeClr val="tx2"/>
                </a:solidFill>
                <a:latin typeface="+mj-lt"/>
                <a:ea typeface="+mj-ea"/>
                <a:cs typeface="+mj-cs"/>
              </a:defRPr>
            </a:lvl1pPr>
          </a:lstStyle>
          <a:p>
            <a:pPr>
              <a:lnSpc>
                <a:spcPct val="100000"/>
              </a:lnSpc>
            </a:pPr>
            <a:endParaRPr lang="en-US" sz="1600" b="0" cap="none">
              <a:solidFill>
                <a:schemeClr val="bg1"/>
              </a:solidFill>
            </a:endParaRPr>
          </a:p>
        </p:txBody>
      </p:sp>
      <p:sp>
        <p:nvSpPr>
          <p:cNvPr id="19"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sp>
        <p:nvSpPr>
          <p:cNvPr id="15" name="Rectangle 14"/>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 name="Group 2">
            <a:extLst>
              <a:ext uri="{FF2B5EF4-FFF2-40B4-BE49-F238E27FC236}">
                <a16:creationId xmlns:a16="http://schemas.microsoft.com/office/drawing/2014/main" id="{36005F9F-0F2F-A345-9E9C-0CC1536FE948}"/>
              </a:ext>
            </a:extLst>
          </p:cNvPr>
          <p:cNvGrpSpPr/>
          <p:nvPr userDrawn="1"/>
        </p:nvGrpSpPr>
        <p:grpSpPr>
          <a:xfrm>
            <a:off x="12801600" y="0"/>
            <a:ext cx="3048000" cy="1335024"/>
            <a:chOff x="12801600" y="0"/>
            <a:chExt cx="3048000" cy="1335024"/>
          </a:xfrm>
        </p:grpSpPr>
        <p:sp>
          <p:nvSpPr>
            <p:cNvPr id="25" name="Rectangle 24"/>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7"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6" name="Graphic 15">
            <a:extLst>
              <a:ext uri="{FF2B5EF4-FFF2-40B4-BE49-F238E27FC236}">
                <a16:creationId xmlns:a16="http://schemas.microsoft.com/office/drawing/2014/main" id="{D1CDA188-9A4A-374B-AF10-E0E29E9A000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38638661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STRUCTURAL</a:t>
            </a:r>
            <a:r>
              <a:rPr lang="en-US" sz="4800" b="1" baseline="0"/>
              <a:t> </a:t>
            </a:r>
            <a:br>
              <a:rPr lang="en-US" sz="4800" b="1" baseline="0"/>
            </a:br>
            <a:r>
              <a:rPr lang="en-US" sz="4800" b="1" baseline="0"/>
              <a:t>SLIDE </a:t>
            </a:r>
            <a:r>
              <a:rPr lang="en-US" sz="4800" b="1"/>
              <a:t>OPTIONS</a:t>
            </a:r>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397082395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22" name="Picture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p:cNvSpPr/>
          <p:nvPr userDrawn="1"/>
        </p:nvSpPr>
        <p:spPr>
          <a:xfrm>
            <a:off x="0" y="0"/>
            <a:ext cx="12192000" cy="685800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2801600" y="0"/>
            <a:ext cx="3048000" cy="1335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Table of Contents</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9" name="Rectangle 8"/>
          <p:cNvSpPr/>
          <p:nvPr userDrawn="1"/>
        </p:nvSpPr>
        <p:spPr>
          <a:xfrm>
            <a:off x="1" y="1"/>
            <a:ext cx="4064000" cy="68580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rot="5400000">
            <a:off x="666967" y="3366250"/>
            <a:ext cx="6858000" cy="125505"/>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extBox 22"/>
          <p:cNvSpPr txBox="1"/>
          <p:nvPr userDrawn="1"/>
        </p:nvSpPr>
        <p:spPr>
          <a:xfrm>
            <a:off x="1262562" y="3990809"/>
            <a:ext cx="1538883" cy="886397"/>
          </a:xfrm>
          <a:prstGeom prst="rect">
            <a:avLst/>
          </a:prstGeom>
          <a:noFill/>
        </p:spPr>
        <p:txBody>
          <a:bodyPr wrap="none" lIns="0" tIns="0" rIns="0" bIns="0" rtlCol="0" anchor="b">
            <a:spAutoFit/>
          </a:bodyPr>
          <a:lstStyle/>
          <a:p>
            <a:pPr algn="ctr">
              <a:lnSpc>
                <a:spcPct val="80000"/>
              </a:lnSpc>
            </a:pPr>
            <a:r>
              <a:rPr lang="en-US" sz="3600" i="1">
                <a:solidFill>
                  <a:schemeClr val="tx1"/>
                </a:solidFill>
                <a:latin typeface="Times New Roman" charset="0"/>
                <a:ea typeface="Times New Roman" charset="0"/>
                <a:cs typeface="Times New Roman" charset="0"/>
              </a:rPr>
              <a:t>Table of</a:t>
            </a:r>
            <a:br>
              <a:rPr lang="en-US" sz="3600" i="1">
                <a:solidFill>
                  <a:schemeClr val="tx1"/>
                </a:solidFill>
                <a:latin typeface="Times New Roman" charset="0"/>
                <a:ea typeface="Times New Roman" charset="0"/>
                <a:cs typeface="Times New Roman" charset="0"/>
              </a:rPr>
            </a:br>
            <a:r>
              <a:rPr lang="en-US" sz="3600" i="1">
                <a:solidFill>
                  <a:schemeClr val="tx1"/>
                </a:solidFill>
                <a:latin typeface="Times New Roman" charset="0"/>
                <a:ea typeface="Times New Roman" charset="0"/>
                <a:cs typeface="Times New Roman" charset="0"/>
              </a:rPr>
              <a:t>contents</a:t>
            </a:r>
          </a:p>
        </p:txBody>
      </p:sp>
      <p:sp>
        <p:nvSpPr>
          <p:cNvPr id="34" name="Text Placeholder 2"/>
          <p:cNvSpPr>
            <a:spLocks noGrp="1"/>
          </p:cNvSpPr>
          <p:nvPr userDrawn="1">
            <p:ph type="body" idx="1"/>
          </p:nvPr>
        </p:nvSpPr>
        <p:spPr>
          <a:xfrm>
            <a:off x="4727073" y="798162"/>
            <a:ext cx="6694907" cy="5261683"/>
          </a:xfrm>
        </p:spPr>
        <p:txBody>
          <a:bodyPr anchor="ctr"/>
          <a:lstStyle>
            <a:lvl1pPr marL="0" indent="0">
              <a:spcAft>
                <a:spcPts val="1600"/>
              </a:spcAft>
              <a:buNone/>
              <a:defRPr sz="2000" b="1" kern="0" cap="all"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3" name="TextBox 32"/>
          <p:cNvSpPr txBox="1"/>
          <p:nvPr userDrawn="1"/>
        </p:nvSpPr>
        <p:spPr>
          <a:xfrm>
            <a:off x="1262562" y="3990810"/>
            <a:ext cx="1538883" cy="886397"/>
          </a:xfrm>
          <a:prstGeom prst="rect">
            <a:avLst/>
          </a:prstGeom>
          <a:noFill/>
        </p:spPr>
        <p:txBody>
          <a:bodyPr wrap="none" lIns="0" tIns="0" rIns="0" bIns="0" rtlCol="0" anchor="b">
            <a:spAutoFit/>
          </a:bodyPr>
          <a:lstStyle/>
          <a:p>
            <a:pPr algn="ctr">
              <a:lnSpc>
                <a:spcPct val="80000"/>
              </a:lnSpc>
            </a:pPr>
            <a:r>
              <a:rPr lang="en-US" sz="3600" i="1">
                <a:solidFill>
                  <a:schemeClr val="tx1"/>
                </a:solidFill>
                <a:latin typeface="Times New Roman" charset="0"/>
                <a:ea typeface="Times New Roman" charset="0"/>
                <a:cs typeface="Times New Roman" charset="0"/>
              </a:rPr>
              <a:t>Table of</a:t>
            </a:r>
            <a:br>
              <a:rPr lang="en-US" sz="3600" i="1">
                <a:solidFill>
                  <a:schemeClr val="tx1"/>
                </a:solidFill>
                <a:latin typeface="Times New Roman" charset="0"/>
                <a:ea typeface="Times New Roman" charset="0"/>
                <a:cs typeface="Times New Roman" charset="0"/>
              </a:rPr>
            </a:br>
            <a:r>
              <a:rPr lang="en-US" sz="3600" i="1">
                <a:solidFill>
                  <a:schemeClr val="tx1"/>
                </a:solidFill>
                <a:latin typeface="Times New Roman" charset="0"/>
                <a:ea typeface="Times New Roman" charset="0"/>
                <a:cs typeface="Times New Roman" charset="0"/>
              </a:rPr>
              <a:t>contents</a:t>
            </a:r>
          </a:p>
        </p:txBody>
      </p:sp>
      <p:grpSp>
        <p:nvGrpSpPr>
          <p:cNvPr id="44" name="Group 43"/>
          <p:cNvGrpSpPr/>
          <p:nvPr userDrawn="1"/>
        </p:nvGrpSpPr>
        <p:grpSpPr>
          <a:xfrm>
            <a:off x="1447802" y="1984610"/>
            <a:ext cx="1168398" cy="1707904"/>
            <a:chOff x="2911475" y="1220788"/>
            <a:chExt cx="3486150" cy="5095875"/>
          </a:xfrm>
          <a:solidFill>
            <a:schemeClr val="tx1"/>
          </a:solidFill>
        </p:grpSpPr>
        <p:sp>
          <p:nvSpPr>
            <p:cNvPr id="45"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46"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47"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gr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
        <p:nvSpPr>
          <p:cNvPr id="49"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180618884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le of Contents (Blue)">
    <p:spTree>
      <p:nvGrpSpPr>
        <p:cNvPr id="1" name=""/>
        <p:cNvGrpSpPr/>
        <p:nvPr/>
      </p:nvGrpSpPr>
      <p:grpSpPr>
        <a:xfrm>
          <a:off x="0" y="0"/>
          <a:ext cx="0" cy="0"/>
          <a:chOff x="0" y="0"/>
          <a:chExt cx="0" cy="0"/>
        </a:xfrm>
      </p:grpSpPr>
      <p:pic>
        <p:nvPicPr>
          <p:cNvPr id="26" name="Picture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4" b="22674"/>
          <a:stretch/>
        </p:blipFill>
        <p:spPr>
          <a:xfrm>
            <a:off x="1" y="1"/>
            <a:ext cx="12192000" cy="6858000"/>
          </a:xfrm>
          <a:prstGeom prst="rect">
            <a:avLst/>
          </a:prstGeom>
        </p:spPr>
      </p:pic>
      <p:sp>
        <p:nvSpPr>
          <p:cNvPr id="5" name="Rectangle 4"/>
          <p:cNvSpPr/>
          <p:nvPr userDrawn="1"/>
        </p:nvSpPr>
        <p:spPr>
          <a:xfrm>
            <a:off x="0" y="0"/>
            <a:ext cx="12192000" cy="685800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2801600" y="0"/>
            <a:ext cx="3048000" cy="1335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Table of Contents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9" name="Rectangle 8"/>
          <p:cNvSpPr/>
          <p:nvPr userDrawn="1"/>
        </p:nvSpPr>
        <p:spPr>
          <a:xfrm>
            <a:off x="1" y="1"/>
            <a:ext cx="406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rot="5400000">
            <a:off x="666967" y="3366250"/>
            <a:ext cx="6858000" cy="12550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Text Placeholder 2"/>
          <p:cNvSpPr>
            <a:spLocks noGrp="1"/>
          </p:cNvSpPr>
          <p:nvPr userDrawn="1">
            <p:ph type="body" idx="1"/>
          </p:nvPr>
        </p:nvSpPr>
        <p:spPr>
          <a:xfrm>
            <a:off x="4727073" y="798162"/>
            <a:ext cx="6694907" cy="5261683"/>
          </a:xfrm>
        </p:spPr>
        <p:txBody>
          <a:bodyPr anchor="ctr"/>
          <a:lstStyle>
            <a:lvl1pPr marL="0" indent="0">
              <a:spcAft>
                <a:spcPts val="1600"/>
              </a:spcAft>
              <a:buNone/>
              <a:defRPr sz="2000" b="1" kern="0" cap="all"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2" name="TextBox 21"/>
          <p:cNvSpPr txBox="1"/>
          <p:nvPr userDrawn="1"/>
        </p:nvSpPr>
        <p:spPr>
          <a:xfrm>
            <a:off x="1262562" y="3990810"/>
            <a:ext cx="1538883" cy="886397"/>
          </a:xfrm>
          <a:prstGeom prst="rect">
            <a:avLst/>
          </a:prstGeom>
          <a:noFill/>
        </p:spPr>
        <p:txBody>
          <a:bodyPr wrap="none" lIns="0" tIns="0" rIns="0" bIns="0" rtlCol="0" anchor="b">
            <a:spAutoFit/>
          </a:bodyPr>
          <a:lstStyle/>
          <a:p>
            <a:pPr algn="ctr">
              <a:lnSpc>
                <a:spcPct val="80000"/>
              </a:lnSpc>
            </a:pPr>
            <a:r>
              <a:rPr lang="en-US" sz="3600" i="1">
                <a:solidFill>
                  <a:schemeClr val="tx1"/>
                </a:solidFill>
                <a:latin typeface="Times New Roman" charset="0"/>
                <a:ea typeface="Times New Roman" charset="0"/>
                <a:cs typeface="Times New Roman" charset="0"/>
              </a:rPr>
              <a:t>Table of</a:t>
            </a:r>
            <a:br>
              <a:rPr lang="en-US" sz="3600" i="1">
                <a:solidFill>
                  <a:schemeClr val="tx1"/>
                </a:solidFill>
                <a:latin typeface="Times New Roman" charset="0"/>
                <a:ea typeface="Times New Roman" charset="0"/>
                <a:cs typeface="Times New Roman" charset="0"/>
              </a:rPr>
            </a:br>
            <a:r>
              <a:rPr lang="en-US" sz="3600" i="1">
                <a:solidFill>
                  <a:schemeClr val="tx1"/>
                </a:solidFill>
                <a:latin typeface="Times New Roman" charset="0"/>
                <a:ea typeface="Times New Roman" charset="0"/>
                <a:cs typeface="Times New Roman" charset="0"/>
              </a:rPr>
              <a:t>contents</a:t>
            </a:r>
          </a:p>
        </p:txBody>
      </p:sp>
      <p:grpSp>
        <p:nvGrpSpPr>
          <p:cNvPr id="20" name="Group 19"/>
          <p:cNvGrpSpPr/>
          <p:nvPr userDrawn="1"/>
        </p:nvGrpSpPr>
        <p:grpSpPr>
          <a:xfrm>
            <a:off x="1447802" y="1984610"/>
            <a:ext cx="1168398" cy="1707904"/>
            <a:chOff x="2911475" y="1220788"/>
            <a:chExt cx="3486150" cy="5095875"/>
          </a:xfrm>
          <a:solidFill>
            <a:schemeClr val="tx1"/>
          </a:solidFill>
        </p:grpSpPr>
        <p:sp>
          <p:nvSpPr>
            <p:cNvPr id="23"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24"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25"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gr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
        <p:nvSpPr>
          <p:cNvPr id="32"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263018719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3" name="Picture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4" b="22674"/>
          <a:stretch/>
        </p:blipFill>
        <p:spPr>
          <a:xfrm>
            <a:off x="1" y="1"/>
            <a:ext cx="12192000" cy="6858000"/>
          </a:xfrm>
          <a:prstGeom prst="rect">
            <a:avLst/>
          </a:prstGeom>
        </p:spPr>
      </p:pic>
      <p:sp>
        <p:nvSpPr>
          <p:cNvPr id="5" name="Rectangle 4"/>
          <p:cNvSpPr/>
          <p:nvPr userDrawn="1"/>
        </p:nvSpPr>
        <p:spPr>
          <a:xfrm>
            <a:off x="0" y="0"/>
            <a:ext cx="12192000" cy="685800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2801600" y="0"/>
            <a:ext cx="3048000" cy="1335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Agenda</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9" name="Rectangle 8"/>
          <p:cNvSpPr/>
          <p:nvPr userDrawn="1"/>
        </p:nvSpPr>
        <p:spPr>
          <a:xfrm>
            <a:off x="1" y="1"/>
            <a:ext cx="4064000" cy="68580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rot="5400000">
            <a:off x="666967" y="3366250"/>
            <a:ext cx="6858000" cy="125505"/>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Text Placeholder 2"/>
          <p:cNvSpPr>
            <a:spLocks noGrp="1"/>
          </p:cNvSpPr>
          <p:nvPr>
            <p:ph type="body" idx="1"/>
          </p:nvPr>
        </p:nvSpPr>
        <p:spPr>
          <a:xfrm>
            <a:off x="4727073" y="798162"/>
            <a:ext cx="6694907" cy="5261683"/>
          </a:xfrm>
        </p:spPr>
        <p:txBody>
          <a:bodyPr anchor="ctr"/>
          <a:lstStyle>
            <a:lvl1pPr marL="0" indent="0">
              <a:spcAft>
                <a:spcPts val="1600"/>
              </a:spcAft>
              <a:buNone/>
              <a:defRPr sz="2000" b="1" kern="0" cap="all"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8" name="TextBox 27"/>
          <p:cNvSpPr txBox="1"/>
          <p:nvPr userDrawn="1"/>
        </p:nvSpPr>
        <p:spPr>
          <a:xfrm>
            <a:off x="1326683" y="4212403"/>
            <a:ext cx="1410643" cy="443198"/>
          </a:xfrm>
          <a:prstGeom prst="rect">
            <a:avLst/>
          </a:prstGeom>
          <a:noFill/>
        </p:spPr>
        <p:txBody>
          <a:bodyPr wrap="none" lIns="0" tIns="0" rIns="0" bIns="0" rtlCol="0" anchor="b">
            <a:spAutoFit/>
          </a:bodyPr>
          <a:lstStyle/>
          <a:p>
            <a:pPr algn="ctr">
              <a:lnSpc>
                <a:spcPct val="80000"/>
              </a:lnSpc>
            </a:pPr>
            <a:r>
              <a:rPr lang="en-US" sz="3600" i="1">
                <a:solidFill>
                  <a:schemeClr val="tx1"/>
                </a:solidFill>
                <a:latin typeface="Times New Roman" charset="0"/>
                <a:ea typeface="Times New Roman" charset="0"/>
                <a:cs typeface="Times New Roman" charset="0"/>
              </a:rPr>
              <a:t>Agenda</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grpSp>
        <p:nvGrpSpPr>
          <p:cNvPr id="24" name="Group 23"/>
          <p:cNvGrpSpPr/>
          <p:nvPr userDrawn="1"/>
        </p:nvGrpSpPr>
        <p:grpSpPr>
          <a:xfrm>
            <a:off x="1447802" y="1984610"/>
            <a:ext cx="1168398" cy="1707904"/>
            <a:chOff x="2911475" y="1220788"/>
            <a:chExt cx="3486150" cy="5095875"/>
          </a:xfrm>
          <a:solidFill>
            <a:schemeClr val="tx1"/>
          </a:solidFill>
        </p:grpSpPr>
        <p:sp>
          <p:nvSpPr>
            <p:cNvPr id="25"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26"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27"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grpSp>
      <p:sp>
        <p:nvSpPr>
          <p:cNvPr id="35"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180947190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Blue)">
    <p:spTree>
      <p:nvGrpSpPr>
        <p:cNvPr id="1" name=""/>
        <p:cNvGrpSpPr/>
        <p:nvPr/>
      </p:nvGrpSpPr>
      <p:grpSpPr>
        <a:xfrm>
          <a:off x="0" y="0"/>
          <a:ext cx="0" cy="0"/>
          <a:chOff x="0" y="0"/>
          <a:chExt cx="0" cy="0"/>
        </a:xfrm>
      </p:grpSpPr>
      <p:pic>
        <p:nvPicPr>
          <p:cNvPr id="22" name="Picture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4" b="22674"/>
          <a:stretch/>
        </p:blipFill>
        <p:spPr>
          <a:xfrm>
            <a:off x="1" y="1"/>
            <a:ext cx="12192000" cy="6858000"/>
          </a:xfrm>
          <a:prstGeom prst="rect">
            <a:avLst/>
          </a:prstGeom>
        </p:spPr>
      </p:pic>
      <p:sp>
        <p:nvSpPr>
          <p:cNvPr id="5" name="Rectangle 4"/>
          <p:cNvSpPr/>
          <p:nvPr userDrawn="1"/>
        </p:nvSpPr>
        <p:spPr>
          <a:xfrm>
            <a:off x="0" y="0"/>
            <a:ext cx="12192000" cy="685800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2801600" y="0"/>
            <a:ext cx="3048000" cy="1335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Agenda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9" name="Rectangle 8"/>
          <p:cNvSpPr/>
          <p:nvPr userDrawn="1"/>
        </p:nvSpPr>
        <p:spPr>
          <a:xfrm>
            <a:off x="1" y="1"/>
            <a:ext cx="406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rot="5400000">
            <a:off x="666967" y="3366250"/>
            <a:ext cx="6858000" cy="12550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Text Placeholder 2"/>
          <p:cNvSpPr>
            <a:spLocks noGrp="1"/>
          </p:cNvSpPr>
          <p:nvPr userDrawn="1">
            <p:ph type="body" idx="1"/>
          </p:nvPr>
        </p:nvSpPr>
        <p:spPr>
          <a:xfrm>
            <a:off x="4727073" y="798162"/>
            <a:ext cx="6694907" cy="5261683"/>
          </a:xfrm>
        </p:spPr>
        <p:txBody>
          <a:bodyPr anchor="ctr"/>
          <a:lstStyle>
            <a:lvl1pPr marL="0" indent="0">
              <a:spcAft>
                <a:spcPts val="1600"/>
              </a:spcAft>
              <a:buNone/>
              <a:defRPr sz="2000" b="1" kern="0" cap="all"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8" name="TextBox 27"/>
          <p:cNvSpPr txBox="1"/>
          <p:nvPr userDrawn="1"/>
        </p:nvSpPr>
        <p:spPr>
          <a:xfrm>
            <a:off x="1326685" y="4212403"/>
            <a:ext cx="1410643" cy="443198"/>
          </a:xfrm>
          <a:prstGeom prst="rect">
            <a:avLst/>
          </a:prstGeom>
          <a:noFill/>
        </p:spPr>
        <p:txBody>
          <a:bodyPr wrap="none" lIns="0" tIns="0" rIns="0" bIns="0" rtlCol="0" anchor="b">
            <a:spAutoFit/>
          </a:bodyPr>
          <a:lstStyle/>
          <a:p>
            <a:pPr algn="ctr">
              <a:lnSpc>
                <a:spcPct val="80000"/>
              </a:lnSpc>
            </a:pPr>
            <a:r>
              <a:rPr lang="en-US" sz="3600" i="1">
                <a:solidFill>
                  <a:schemeClr val="tx1"/>
                </a:solidFill>
                <a:latin typeface="Times New Roman" charset="0"/>
                <a:ea typeface="Times New Roman" charset="0"/>
                <a:cs typeface="Times New Roman" charset="0"/>
              </a:rPr>
              <a:t>Agenda</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grpSp>
        <p:nvGrpSpPr>
          <p:cNvPr id="23" name="Group 22"/>
          <p:cNvGrpSpPr/>
          <p:nvPr userDrawn="1"/>
        </p:nvGrpSpPr>
        <p:grpSpPr>
          <a:xfrm>
            <a:off x="1447802" y="1984610"/>
            <a:ext cx="1168398" cy="1707904"/>
            <a:chOff x="2911475" y="1220788"/>
            <a:chExt cx="3486150" cy="5095875"/>
          </a:xfrm>
          <a:solidFill>
            <a:schemeClr val="tx1"/>
          </a:solidFill>
        </p:grpSpPr>
        <p:sp>
          <p:nvSpPr>
            <p:cNvPr id="24"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25"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26"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grpSp>
      <p:sp>
        <p:nvSpPr>
          <p:cNvPr id="27"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729952616"/>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SECTION BREAK OPTIONS</a:t>
            </a:r>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162520742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Main)">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10228" b="72606"/>
          <a:stretch/>
        </p:blipFill>
        <p:spPr>
          <a:xfrm>
            <a:off x="0" y="5335266"/>
            <a:ext cx="12192000" cy="1522734"/>
          </a:xfrm>
          <a:prstGeom prst="rect">
            <a:avLst/>
          </a:prstGeom>
        </p:spPr>
      </p:pic>
      <p:sp>
        <p:nvSpPr>
          <p:cNvPr id="126" name="Rectangle 125"/>
          <p:cNvSpPr>
            <a:spLocks noChangeAspect="1"/>
          </p:cNvSpPr>
          <p:nvPr userDrawn="1"/>
        </p:nvSpPr>
        <p:spPr>
          <a:xfrm>
            <a:off x="0" y="5335266"/>
            <a:ext cx="12192000" cy="1522734"/>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7" name="Rectangle 126"/>
          <p:cNvSpPr/>
          <p:nvPr userDrawn="1"/>
        </p:nvSpPr>
        <p:spPr>
          <a:xfrm>
            <a:off x="0" y="0"/>
            <a:ext cx="12192000" cy="54293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8" name="Rectangle 127"/>
          <p:cNvSpPr/>
          <p:nvPr userDrawn="1"/>
        </p:nvSpPr>
        <p:spPr>
          <a:xfrm>
            <a:off x="0" y="5335269"/>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p:nvPr>
        </p:nvSpPr>
        <p:spPr>
          <a:xfrm>
            <a:off x="2032000" y="2508933"/>
            <a:ext cx="8125013" cy="2506821"/>
          </a:xfrm>
        </p:spPr>
        <p:txBody>
          <a:bodyPr anchor="t"/>
          <a:lstStyle>
            <a:lvl1pPr algn="l">
              <a:lnSpc>
                <a:spcPts val="5160"/>
              </a:lnSpc>
              <a:defRPr sz="4800" b="0" cap="none" baseline="0">
                <a:solidFill>
                  <a:schemeClr val="bg1"/>
                </a:solidFill>
              </a:defRPr>
            </a:lvl1pPr>
          </a:lstStyle>
          <a:p>
            <a:r>
              <a:rPr lang="en-US"/>
              <a:t>Click to edit Master title style</a:t>
            </a:r>
          </a:p>
        </p:txBody>
      </p:sp>
      <p:sp>
        <p:nvSpPr>
          <p:cNvPr id="3" name="Text Placeholder 2"/>
          <p:cNvSpPr>
            <a:spLocks noGrp="1"/>
          </p:cNvSpPr>
          <p:nvPr userDrawn="1">
            <p:ph type="body" idx="1"/>
          </p:nvPr>
        </p:nvSpPr>
        <p:spPr>
          <a:xfrm>
            <a:off x="2032000" y="5652332"/>
            <a:ext cx="8125013" cy="514203"/>
          </a:xfrm>
        </p:spPr>
        <p:txBody>
          <a:bodyPr anchor="t"/>
          <a:lstStyle>
            <a:lvl1pPr marL="0" indent="0">
              <a:buNone/>
              <a:defRPr sz="20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2" name="Rectangle 21"/>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Section Header (Main)</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17" name="Text Placeholder 45"/>
          <p:cNvSpPr>
            <a:spLocks noGrp="1"/>
          </p:cNvSpPr>
          <p:nvPr>
            <p:ph type="body" sz="quarter" idx="13"/>
          </p:nvPr>
        </p:nvSpPr>
        <p:spPr>
          <a:xfrm>
            <a:off x="2032001" y="1937408"/>
            <a:ext cx="8125015" cy="468536"/>
          </a:xfrm>
        </p:spPr>
        <p:txBody>
          <a:bodyPr anchor="b"/>
          <a:lstStyle>
            <a:lvl1pPr marL="12700" indent="0">
              <a:buNone/>
              <a:defRPr sz="3200" b="0" i="1">
                <a:solidFill>
                  <a:schemeClr val="bg1"/>
                </a:solidFill>
                <a:latin typeface="Times New Roman" charset="0"/>
                <a:ea typeface="Times New Roman" charset="0"/>
                <a:cs typeface="Times New Roman" charset="0"/>
              </a:defRPr>
            </a:lvl1pPr>
          </a:lstStyle>
          <a:p>
            <a:pPr lvl="0"/>
            <a:r>
              <a:rPr lang="en-US"/>
              <a:t>Click to edit Master text styles</a:t>
            </a:r>
          </a:p>
        </p:txBody>
      </p:sp>
      <p:grpSp>
        <p:nvGrpSpPr>
          <p:cNvPr id="24" name="Group 23"/>
          <p:cNvGrpSpPr/>
          <p:nvPr userDrawn="1"/>
        </p:nvGrpSpPr>
        <p:grpSpPr>
          <a:xfrm>
            <a:off x="1016780" y="2098146"/>
            <a:ext cx="905434" cy="1323516"/>
            <a:chOff x="2911475" y="1220788"/>
            <a:chExt cx="3486150" cy="5095875"/>
          </a:xfrm>
          <a:solidFill>
            <a:schemeClr val="bg1"/>
          </a:solidFill>
        </p:grpSpPr>
        <p:sp>
          <p:nvSpPr>
            <p:cNvPr id="25"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2"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Tree>
    <p:extLst>
      <p:ext uri="{BB962C8B-B14F-4D97-AF65-F5344CB8AC3E}">
        <p14:creationId xmlns:p14="http://schemas.microsoft.com/office/powerpoint/2010/main" val="35806857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Header (LTSS)">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10228" b="72606"/>
          <a:stretch/>
        </p:blipFill>
        <p:spPr>
          <a:xfrm>
            <a:off x="0" y="5335266"/>
            <a:ext cx="12192000" cy="1522734"/>
          </a:xfrm>
          <a:prstGeom prst="rect">
            <a:avLst/>
          </a:prstGeom>
        </p:spPr>
      </p:pic>
      <p:sp>
        <p:nvSpPr>
          <p:cNvPr id="126" name="Rectangle 125"/>
          <p:cNvSpPr>
            <a:spLocks noChangeAspect="1"/>
          </p:cNvSpPr>
          <p:nvPr userDrawn="1"/>
        </p:nvSpPr>
        <p:spPr>
          <a:xfrm>
            <a:off x="0" y="5335268"/>
            <a:ext cx="12192000" cy="1522732"/>
          </a:xfrm>
          <a:prstGeom prst="rect">
            <a:avLst/>
          </a:pr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7" name="Rectangle 126"/>
          <p:cNvSpPr/>
          <p:nvPr userDrawn="1"/>
        </p:nvSpPr>
        <p:spPr>
          <a:xfrm>
            <a:off x="0" y="0"/>
            <a:ext cx="12192000" cy="542939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8" name="Rectangle 127"/>
          <p:cNvSpPr/>
          <p:nvPr userDrawn="1"/>
        </p:nvSpPr>
        <p:spPr>
          <a:xfrm>
            <a:off x="0" y="5335269"/>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hasCustomPrompt="1"/>
          </p:nvPr>
        </p:nvSpPr>
        <p:spPr>
          <a:xfrm>
            <a:off x="2032000" y="2508933"/>
            <a:ext cx="8125013" cy="2506821"/>
          </a:xfrm>
        </p:spPr>
        <p:txBody>
          <a:bodyPr anchor="t"/>
          <a:lstStyle>
            <a:lvl1pPr algn="l">
              <a:lnSpc>
                <a:spcPts val="5160"/>
              </a:lnSpc>
              <a:defRPr sz="4800" b="0" cap="none" baseline="0">
                <a:solidFill>
                  <a:schemeClr val="bg1"/>
                </a:solidFill>
              </a:defRPr>
            </a:lvl1pPr>
          </a:lstStyle>
          <a:p>
            <a:r>
              <a:rPr lang="en-US"/>
              <a:t>Click to edit LTSS title</a:t>
            </a:r>
          </a:p>
        </p:txBody>
      </p:sp>
      <p:sp>
        <p:nvSpPr>
          <p:cNvPr id="3" name="Text Placeholder 2"/>
          <p:cNvSpPr>
            <a:spLocks noGrp="1"/>
          </p:cNvSpPr>
          <p:nvPr userDrawn="1">
            <p:ph type="body" idx="1"/>
          </p:nvPr>
        </p:nvSpPr>
        <p:spPr>
          <a:xfrm>
            <a:off x="2032000" y="5652332"/>
            <a:ext cx="8125013" cy="514203"/>
          </a:xfrm>
        </p:spPr>
        <p:txBody>
          <a:bodyPr anchor="t"/>
          <a:lstStyle>
            <a:lvl1pPr marL="0" indent="0">
              <a:buNone/>
              <a:defRPr sz="20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2" name="Rectangle 21"/>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Section Header (LTSS)</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4" name="Text Placeholder 45"/>
          <p:cNvSpPr>
            <a:spLocks noGrp="1"/>
          </p:cNvSpPr>
          <p:nvPr>
            <p:ph type="body" sz="quarter" idx="13"/>
          </p:nvPr>
        </p:nvSpPr>
        <p:spPr>
          <a:xfrm>
            <a:off x="2032001" y="1937408"/>
            <a:ext cx="8125015" cy="468536"/>
          </a:xfrm>
        </p:spPr>
        <p:txBody>
          <a:bodyPr anchor="b"/>
          <a:lstStyle>
            <a:lvl1pPr marL="12700" indent="0">
              <a:buNone/>
              <a:defRPr sz="3200" b="0" i="1">
                <a:solidFill>
                  <a:schemeClr val="bg1"/>
                </a:solidFill>
                <a:latin typeface="Times New Roman" charset="0"/>
                <a:ea typeface="Times New Roman" charset="0"/>
                <a:cs typeface="Times New Roman" charset="0"/>
              </a:defRPr>
            </a:lvl1pPr>
          </a:lstStyle>
          <a:p>
            <a:pPr lvl="0"/>
            <a:r>
              <a:rPr lang="en-US"/>
              <a:t>Click to edit Master text styles</a:t>
            </a:r>
          </a:p>
        </p:txBody>
      </p:sp>
      <p:grpSp>
        <p:nvGrpSpPr>
          <p:cNvPr id="19" name="Group 18"/>
          <p:cNvGrpSpPr/>
          <p:nvPr userDrawn="1"/>
        </p:nvGrpSpPr>
        <p:grpSpPr>
          <a:xfrm>
            <a:off x="1016780" y="2098146"/>
            <a:ext cx="905434" cy="1323516"/>
            <a:chOff x="2911475" y="1220788"/>
            <a:chExt cx="3486150" cy="5095875"/>
          </a:xfrm>
          <a:solidFill>
            <a:schemeClr val="bg1"/>
          </a:solidFill>
        </p:grpSpPr>
        <p:sp>
          <p:nvSpPr>
            <p:cNvPr id="25"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8"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Tree>
    <p:extLst>
      <p:ext uri="{BB962C8B-B14F-4D97-AF65-F5344CB8AC3E}">
        <p14:creationId xmlns:p14="http://schemas.microsoft.com/office/powerpoint/2010/main" val="24877859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Title Slide 1 (Main Blue)">
    <p:spTree>
      <p:nvGrpSpPr>
        <p:cNvPr id="1" name=""/>
        <p:cNvGrpSpPr/>
        <p:nvPr/>
      </p:nvGrpSpPr>
      <p:grpSpPr>
        <a:xfrm>
          <a:off x="0" y="0"/>
          <a:ext cx="0" cy="0"/>
          <a:chOff x="0" y="0"/>
          <a:chExt cx="0" cy="0"/>
        </a:xfrm>
      </p:grpSpPr>
      <p:pic>
        <p:nvPicPr>
          <p:cNvPr id="15" name="Picture Placeholder 3"/>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0" y="1"/>
            <a:ext cx="12192000" cy="6858000"/>
          </a:xfrm>
          <a:prstGeom prst="rect">
            <a:avLst/>
          </a:prstGeom>
        </p:spPr>
      </p:pic>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F793D6A8-E462-3A4A-9AF9-47832C38CBEC}"/>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Alt 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2"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8F38D4AF-3C8E-1841-9F5A-7A7F79311F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710727038"/>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Header (HPA)">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10228" b="72606"/>
          <a:stretch/>
        </p:blipFill>
        <p:spPr>
          <a:xfrm>
            <a:off x="0" y="5335266"/>
            <a:ext cx="12192000" cy="1522734"/>
          </a:xfrm>
          <a:prstGeom prst="rect">
            <a:avLst/>
          </a:prstGeom>
        </p:spPr>
      </p:pic>
      <p:sp>
        <p:nvSpPr>
          <p:cNvPr id="126" name="Rectangle 125"/>
          <p:cNvSpPr>
            <a:spLocks noChangeAspect="1"/>
          </p:cNvSpPr>
          <p:nvPr userDrawn="1"/>
        </p:nvSpPr>
        <p:spPr>
          <a:xfrm>
            <a:off x="0" y="5335266"/>
            <a:ext cx="12192000" cy="1522734"/>
          </a:xfrm>
          <a:prstGeom prst="rect">
            <a:avLst/>
          </a:pr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7" name="Rectangle 126"/>
          <p:cNvSpPr/>
          <p:nvPr userDrawn="1"/>
        </p:nvSpPr>
        <p:spPr>
          <a:xfrm>
            <a:off x="0" y="0"/>
            <a:ext cx="12192000" cy="542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8" name="Rectangle 127"/>
          <p:cNvSpPr/>
          <p:nvPr userDrawn="1"/>
        </p:nvSpPr>
        <p:spPr>
          <a:xfrm>
            <a:off x="0" y="5335269"/>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hasCustomPrompt="1"/>
          </p:nvPr>
        </p:nvSpPr>
        <p:spPr>
          <a:xfrm>
            <a:off x="2032000" y="2508933"/>
            <a:ext cx="8125013" cy="2506821"/>
          </a:xfrm>
        </p:spPr>
        <p:txBody>
          <a:bodyPr anchor="t"/>
          <a:lstStyle>
            <a:lvl1pPr algn="l">
              <a:lnSpc>
                <a:spcPts val="5160"/>
              </a:lnSpc>
              <a:defRPr sz="4800" b="0" cap="none" baseline="0">
                <a:solidFill>
                  <a:schemeClr val="bg1"/>
                </a:solidFill>
              </a:defRPr>
            </a:lvl1pPr>
          </a:lstStyle>
          <a:p>
            <a:r>
              <a:rPr lang="en-US"/>
              <a:t>Click to edit HPA title</a:t>
            </a:r>
          </a:p>
        </p:txBody>
      </p:sp>
      <p:sp>
        <p:nvSpPr>
          <p:cNvPr id="3" name="Text Placeholder 2"/>
          <p:cNvSpPr>
            <a:spLocks noGrp="1"/>
          </p:cNvSpPr>
          <p:nvPr userDrawn="1">
            <p:ph type="body" idx="1"/>
          </p:nvPr>
        </p:nvSpPr>
        <p:spPr>
          <a:xfrm>
            <a:off x="2032000" y="5652332"/>
            <a:ext cx="8125013" cy="514203"/>
          </a:xfrm>
        </p:spPr>
        <p:txBody>
          <a:bodyPr anchor="t"/>
          <a:lstStyle>
            <a:lvl1pPr marL="0" indent="0">
              <a:buNone/>
              <a:defRPr sz="20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2" name="Rectangle 21"/>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Section Header (HPA)</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17" name="Text Placeholder 45"/>
          <p:cNvSpPr>
            <a:spLocks noGrp="1"/>
          </p:cNvSpPr>
          <p:nvPr>
            <p:ph type="body" sz="quarter" idx="13"/>
          </p:nvPr>
        </p:nvSpPr>
        <p:spPr>
          <a:xfrm>
            <a:off x="2032001" y="1937408"/>
            <a:ext cx="8125015" cy="468536"/>
          </a:xfrm>
        </p:spPr>
        <p:txBody>
          <a:bodyPr anchor="b"/>
          <a:lstStyle>
            <a:lvl1pPr marL="12700" indent="0">
              <a:buNone/>
              <a:defRPr sz="3200" b="0" i="1">
                <a:solidFill>
                  <a:schemeClr val="bg1"/>
                </a:solidFill>
                <a:latin typeface="Times New Roman" charset="0"/>
                <a:ea typeface="Times New Roman" charset="0"/>
                <a:cs typeface="Times New Roman" charset="0"/>
              </a:defRPr>
            </a:lvl1pPr>
          </a:lstStyle>
          <a:p>
            <a:pPr lvl="0"/>
            <a:r>
              <a:rPr lang="en-US"/>
              <a:t>Click to edit Master text styles</a:t>
            </a:r>
          </a:p>
        </p:txBody>
      </p:sp>
      <p:grpSp>
        <p:nvGrpSpPr>
          <p:cNvPr id="24" name="Group 23"/>
          <p:cNvGrpSpPr/>
          <p:nvPr userDrawn="1"/>
        </p:nvGrpSpPr>
        <p:grpSpPr>
          <a:xfrm>
            <a:off x="1016780" y="2098146"/>
            <a:ext cx="905434" cy="1323516"/>
            <a:chOff x="2911475" y="1220788"/>
            <a:chExt cx="3486150" cy="5095875"/>
          </a:xfrm>
          <a:solidFill>
            <a:schemeClr val="bg1"/>
          </a:solidFill>
        </p:grpSpPr>
        <p:sp>
          <p:nvSpPr>
            <p:cNvPr id="25"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2"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Tree>
    <p:extLst>
      <p:ext uri="{BB962C8B-B14F-4D97-AF65-F5344CB8AC3E}">
        <p14:creationId xmlns:p14="http://schemas.microsoft.com/office/powerpoint/2010/main" val="42310059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Header (Connected Care)">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10228" b="72606"/>
          <a:stretch/>
        </p:blipFill>
        <p:spPr>
          <a:xfrm>
            <a:off x="0" y="5335266"/>
            <a:ext cx="12192000" cy="1522734"/>
          </a:xfrm>
          <a:prstGeom prst="rect">
            <a:avLst/>
          </a:prstGeom>
        </p:spPr>
      </p:pic>
      <p:sp>
        <p:nvSpPr>
          <p:cNvPr id="126" name="Rectangle 125"/>
          <p:cNvSpPr>
            <a:spLocks noChangeAspect="1"/>
          </p:cNvSpPr>
          <p:nvPr userDrawn="1"/>
        </p:nvSpPr>
        <p:spPr>
          <a:xfrm>
            <a:off x="0" y="5335266"/>
            <a:ext cx="12192000" cy="1522734"/>
          </a:xfrm>
          <a:prstGeom prst="rect">
            <a:avLst/>
          </a:prstGeom>
          <a:solidFill>
            <a:schemeClr val="accent3">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7" name="Rectangle 126"/>
          <p:cNvSpPr/>
          <p:nvPr userDrawn="1"/>
        </p:nvSpPr>
        <p:spPr>
          <a:xfrm>
            <a:off x="0" y="0"/>
            <a:ext cx="12192000" cy="54293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8" name="Rectangle 127"/>
          <p:cNvSpPr/>
          <p:nvPr userDrawn="1"/>
        </p:nvSpPr>
        <p:spPr>
          <a:xfrm>
            <a:off x="0" y="5335269"/>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hasCustomPrompt="1"/>
          </p:nvPr>
        </p:nvSpPr>
        <p:spPr>
          <a:xfrm>
            <a:off x="2032000" y="2508933"/>
            <a:ext cx="8125013" cy="2506821"/>
          </a:xfrm>
        </p:spPr>
        <p:txBody>
          <a:bodyPr anchor="t"/>
          <a:lstStyle>
            <a:lvl1pPr algn="l">
              <a:lnSpc>
                <a:spcPts val="5160"/>
              </a:lnSpc>
              <a:defRPr sz="4800" b="0" cap="none" baseline="0">
                <a:solidFill>
                  <a:schemeClr val="bg1"/>
                </a:solidFill>
              </a:defRPr>
            </a:lvl1pPr>
          </a:lstStyle>
          <a:p>
            <a:r>
              <a:rPr lang="en-US"/>
              <a:t>Click to edit Connected Care title</a:t>
            </a:r>
          </a:p>
        </p:txBody>
      </p:sp>
      <p:sp>
        <p:nvSpPr>
          <p:cNvPr id="3" name="Text Placeholder 2"/>
          <p:cNvSpPr>
            <a:spLocks noGrp="1"/>
          </p:cNvSpPr>
          <p:nvPr userDrawn="1">
            <p:ph type="body" idx="1"/>
          </p:nvPr>
        </p:nvSpPr>
        <p:spPr>
          <a:xfrm>
            <a:off x="2032000" y="5652332"/>
            <a:ext cx="8125013" cy="514203"/>
          </a:xfrm>
        </p:spPr>
        <p:txBody>
          <a:bodyPr anchor="t"/>
          <a:lstStyle>
            <a:lvl1pPr marL="0" indent="0">
              <a:buNone/>
              <a:defRPr sz="20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2" name="Rectangle 21"/>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Section Header </a:t>
            </a:r>
            <a:br>
              <a:rPr lang="en-US" sz="1100"/>
            </a:br>
            <a:r>
              <a:rPr lang="en-US" sz="1100"/>
              <a:t>(Connected Care)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19" name="Text Placeholder 45"/>
          <p:cNvSpPr>
            <a:spLocks noGrp="1"/>
          </p:cNvSpPr>
          <p:nvPr>
            <p:ph type="body" sz="quarter" idx="13"/>
          </p:nvPr>
        </p:nvSpPr>
        <p:spPr>
          <a:xfrm>
            <a:off x="2032001" y="1937408"/>
            <a:ext cx="8125015" cy="468536"/>
          </a:xfrm>
        </p:spPr>
        <p:txBody>
          <a:bodyPr anchor="b"/>
          <a:lstStyle>
            <a:lvl1pPr marL="12700" indent="0">
              <a:buNone/>
              <a:defRPr sz="3200" b="0" i="1">
                <a:solidFill>
                  <a:schemeClr val="bg1"/>
                </a:solidFill>
                <a:latin typeface="Times New Roman" charset="0"/>
                <a:ea typeface="Times New Roman" charset="0"/>
                <a:cs typeface="Times New Roman" charset="0"/>
              </a:defRPr>
            </a:lvl1pPr>
          </a:lstStyle>
          <a:p>
            <a:pPr lvl="0"/>
            <a:r>
              <a:rPr lang="en-US"/>
              <a:t>Click to edit Master text styles</a:t>
            </a:r>
          </a:p>
        </p:txBody>
      </p:sp>
      <p:grpSp>
        <p:nvGrpSpPr>
          <p:cNvPr id="24" name="Group 23"/>
          <p:cNvGrpSpPr/>
          <p:nvPr userDrawn="1"/>
        </p:nvGrpSpPr>
        <p:grpSpPr>
          <a:xfrm>
            <a:off x="1016780" y="2098146"/>
            <a:ext cx="905434" cy="1323516"/>
            <a:chOff x="2911475" y="1220788"/>
            <a:chExt cx="3486150" cy="5095875"/>
          </a:xfrm>
          <a:solidFill>
            <a:schemeClr val="bg1"/>
          </a:solidFill>
        </p:grpSpPr>
        <p:sp>
          <p:nvSpPr>
            <p:cNvPr id="25"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2"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Tree>
    <p:extLst>
      <p:ext uri="{BB962C8B-B14F-4D97-AF65-F5344CB8AC3E}">
        <p14:creationId xmlns:p14="http://schemas.microsoft.com/office/powerpoint/2010/main" val="28405938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CUSTOM</a:t>
            </a:r>
            <a:r>
              <a:rPr lang="en-US" sz="4800" b="1" baseline="0"/>
              <a:t> LAYOUTS</a:t>
            </a:r>
            <a:endParaRPr lang="en-US" sz="4800" b="1"/>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4261854662"/>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3657601" y="2062621"/>
            <a:ext cx="8229593" cy="4114800"/>
          </a:xfrm>
        </p:spPr>
        <p:txBody>
          <a:bodyPr lIns="411480" numCol="2" spcCol="457200"/>
          <a:lstStyle>
            <a:lvl1pPr>
              <a:defRPr sz="2000"/>
            </a:lvl1pPr>
            <a:lvl2pPr>
              <a:defRPr sz="2000"/>
            </a:lvl2pPr>
            <a:lvl3pPr>
              <a:defRPr sz="1800"/>
            </a:lvl3pPr>
            <a:lvl4pPr>
              <a:defRPr sz="1800"/>
            </a:lvl4pPr>
            <a:lvl5pPr>
              <a:defRPr sz="1800"/>
            </a:lvl5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10" name="Rectangle 9"/>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2 Column (Text)</a:t>
            </a:r>
          </a:p>
        </p:txBody>
      </p:sp>
      <p:sp>
        <p:nvSpPr>
          <p:cNvPr id="12" name="Rectangle 11"/>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to add bullet.</a:t>
            </a:r>
          </a:p>
          <a:p>
            <a:pPr marL="228600" indent="-228600">
              <a:spcAft>
                <a:spcPts val="600"/>
              </a:spcAft>
              <a:buFont typeface="+mj-lt"/>
              <a:buAutoNum type="arabicPeriod"/>
            </a:pPr>
            <a:r>
              <a:rPr lang="en-US" sz="1000"/>
              <a:t>If body subhead is needed, change default text</a:t>
            </a:r>
            <a:r>
              <a:rPr lang="en-US" sz="1000" baseline="0"/>
              <a:t> to bold.</a:t>
            </a:r>
            <a:endParaRPr lang="en-US" sz="1000"/>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sp>
        <p:nvSpPr>
          <p:cNvPr id="16" name="Text Placeholder 7"/>
          <p:cNvSpPr>
            <a:spLocks noGrp="1"/>
          </p:cNvSpPr>
          <p:nvPr userDrawn="1">
            <p:ph type="body" sz="quarter" idx="13"/>
          </p:nvPr>
        </p:nvSpPr>
        <p:spPr>
          <a:xfrm>
            <a:off x="304801" y="671946"/>
            <a:ext cx="11582399" cy="330200"/>
          </a:xfrm>
        </p:spPr>
        <p:txBody>
          <a:bodyPr anchor="t"/>
          <a:lstStyle>
            <a:lvl1pPr marL="12700" indent="0">
              <a:lnSpc>
                <a:spcPct val="90000"/>
              </a:lnSpc>
              <a:buNone/>
              <a:defRPr sz="2000" b="0" i="1">
                <a:solidFill>
                  <a:schemeClr val="tx1"/>
                </a:solidFill>
                <a:latin typeface="Times New Roman" charset="0"/>
                <a:ea typeface="Times New Roman" charset="0"/>
                <a:cs typeface="Times New Roman" charset="0"/>
              </a:defRPr>
            </a:lvl1pPr>
          </a:lstStyle>
          <a:p>
            <a:pPr lvl="0"/>
            <a:r>
              <a:rPr lang="en-US"/>
              <a:t>Click to edit Master text styles</a:t>
            </a:r>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tx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16994005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hart (Horizontal)">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304799" y="2062621"/>
            <a:ext cx="11582400" cy="2737979"/>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0000"/>
                    <a:lumOff val="40000"/>
                  </a:schemeClr>
                </a:solidFill>
              </a:defRPr>
            </a:lvl1pPr>
          </a:lstStyle>
          <a:p>
            <a:fld id="{5B9A96B2-702C-084E-9060-05751DBF82B0}" type="slidenum">
              <a:rPr lang="en-US" smtClean="0"/>
              <a:pPr/>
              <a:t>‹#›</a:t>
            </a:fld>
            <a:endParaRPr lang="en-US"/>
          </a:p>
        </p:txBody>
      </p:sp>
      <p:sp>
        <p:nvSpPr>
          <p:cNvPr id="16" name="Rectangle 15"/>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and</a:t>
            </a:r>
            <a:r>
              <a:rPr lang="en-US" sz="1100" baseline="0"/>
              <a:t> Chart (Horizontal)</a:t>
            </a:r>
            <a:endParaRPr lang="en-US" sz="1100"/>
          </a:p>
        </p:txBody>
      </p:sp>
      <p:sp>
        <p:nvSpPr>
          <p:cNvPr id="10" name="Text Placeholder 7"/>
          <p:cNvSpPr>
            <a:spLocks noGrp="1"/>
          </p:cNvSpPr>
          <p:nvPr>
            <p:ph type="body" sz="quarter" idx="13"/>
          </p:nvPr>
        </p:nvSpPr>
        <p:spPr>
          <a:xfrm>
            <a:off x="304801" y="671946"/>
            <a:ext cx="11582399" cy="330200"/>
          </a:xfrm>
        </p:spPr>
        <p:txBody>
          <a:bodyPr anchor="t"/>
          <a:lstStyle>
            <a:lvl1pPr marL="12700" indent="0">
              <a:lnSpc>
                <a:spcPct val="90000"/>
              </a:lnSpc>
              <a:buNone/>
              <a:defRPr sz="20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12" name="Rectangle 11"/>
          <p:cNvSpPr/>
          <p:nvPr/>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182880" tIns="457200" rIns="274320" rtlCol="0" anchor="t"/>
          <a:lstStyle/>
          <a:p>
            <a:pPr algn="ctr">
              <a:spcAft>
                <a:spcPts val="600"/>
              </a:spcAft>
            </a:pPr>
            <a:r>
              <a:rPr lang="en-US" sz="1100" b="1">
                <a:ea typeface="Times New Roman" charset="0"/>
                <a:cs typeface="Times New Roman" charset="0"/>
              </a:rPr>
              <a:t>Chart Formatting Steps</a:t>
            </a:r>
          </a:p>
          <a:p>
            <a:pPr marL="228600" indent="-228600">
              <a:spcAft>
                <a:spcPts val="300"/>
              </a:spcAft>
              <a:buFont typeface="+mj-lt"/>
              <a:buAutoNum type="arabicPeriod"/>
            </a:pPr>
            <a:r>
              <a:rPr lang="en-US" sz="1000"/>
              <a:t>Adjust Chart Design </a:t>
            </a:r>
            <a:br>
              <a:rPr lang="en-US" sz="1000"/>
            </a:br>
            <a:r>
              <a:rPr lang="en-US" sz="1000" i="1"/>
              <a:t>keep Style 1 (default)</a:t>
            </a:r>
          </a:p>
          <a:p>
            <a:pPr marL="346075" lvl="1" indent="-115888">
              <a:spcAft>
                <a:spcPts val="300"/>
              </a:spcAft>
              <a:buFont typeface="Arial" charset="0"/>
              <a:buChar char="•"/>
            </a:pPr>
            <a:r>
              <a:rPr lang="en-US" sz="1000">
                <a:solidFill>
                  <a:srgbClr val="FFFFFF"/>
                </a:solidFill>
              </a:rPr>
              <a:t>Choose “Monochromatic </a:t>
            </a:r>
            <a:br>
              <a:rPr lang="en-US" sz="1000">
                <a:solidFill>
                  <a:srgbClr val="FFFFFF"/>
                </a:solidFill>
              </a:rPr>
            </a:br>
            <a:r>
              <a:rPr lang="en-US" sz="1000">
                <a:solidFill>
                  <a:srgbClr val="FFFFFF"/>
                </a:solidFill>
              </a:rPr>
              <a:t>Palette 1” from Change </a:t>
            </a:r>
            <a:br>
              <a:rPr lang="en-US" sz="1000">
                <a:solidFill>
                  <a:srgbClr val="FFFFFF"/>
                </a:solidFill>
              </a:rPr>
            </a:br>
            <a:r>
              <a:rPr lang="en-US" sz="1000">
                <a:solidFill>
                  <a:srgbClr val="FFFFFF"/>
                </a:solidFill>
              </a:rPr>
              <a:t>Colors drop down menu</a:t>
            </a:r>
          </a:p>
          <a:p>
            <a:pPr marL="230187" lvl="1">
              <a:spcAft>
                <a:spcPts val="300"/>
              </a:spcAft>
            </a:pPr>
            <a:r>
              <a:rPr lang="en-US" sz="1000">
                <a:solidFill>
                  <a:srgbClr val="FFFFFF"/>
                </a:solidFill>
              </a:rPr>
              <a:t>OR</a:t>
            </a:r>
          </a:p>
          <a:p>
            <a:pPr marL="346075" lvl="1" indent="-115888">
              <a:spcAft>
                <a:spcPts val="300"/>
              </a:spcAft>
              <a:buFont typeface="Arial" charset="0"/>
              <a:buChar char="•"/>
            </a:pPr>
            <a:r>
              <a:rPr lang="en-US" sz="1000">
                <a:solidFill>
                  <a:srgbClr val="FFFFFF"/>
                </a:solidFill>
              </a:rPr>
              <a:t>Select all data points </a:t>
            </a:r>
            <a:br>
              <a:rPr lang="en-US" sz="1000">
                <a:solidFill>
                  <a:srgbClr val="FFFFFF"/>
                </a:solidFill>
              </a:rPr>
            </a:br>
            <a:r>
              <a:rPr lang="en-US" sz="1000">
                <a:solidFill>
                  <a:srgbClr val="FFFFFF"/>
                </a:solidFill>
              </a:rPr>
              <a:t>and change fill color to </a:t>
            </a:r>
            <a:br>
              <a:rPr lang="en-US" sz="1000">
                <a:solidFill>
                  <a:srgbClr val="FFFFFF"/>
                </a:solidFill>
              </a:rPr>
            </a:br>
            <a:r>
              <a:rPr lang="en-US" sz="1000">
                <a:solidFill>
                  <a:srgbClr val="FFFFFF"/>
                </a:solidFill>
              </a:rPr>
              <a:t>“Background 2” (2</a:t>
            </a:r>
            <a:r>
              <a:rPr lang="en-US" sz="1000" baseline="30000">
                <a:solidFill>
                  <a:srgbClr val="FFFFFF"/>
                </a:solidFill>
              </a:rPr>
              <a:t>nd</a:t>
            </a:r>
            <a:r>
              <a:rPr lang="en-US" sz="1000">
                <a:solidFill>
                  <a:srgbClr val="FFFFFF"/>
                </a:solidFill>
              </a:rPr>
              <a:t> grey </a:t>
            </a:r>
            <a:br>
              <a:rPr lang="en-US" sz="1000">
                <a:solidFill>
                  <a:srgbClr val="FFFFFF"/>
                </a:solidFill>
              </a:rPr>
            </a:br>
            <a:r>
              <a:rPr lang="en-US" sz="1000">
                <a:solidFill>
                  <a:srgbClr val="FFFFFF"/>
                </a:solidFill>
              </a:rPr>
              <a:t>swatch in Theme Colors); </a:t>
            </a:r>
            <a:br>
              <a:rPr lang="en-US" sz="1000">
                <a:solidFill>
                  <a:srgbClr val="FFFFFF"/>
                </a:solidFill>
              </a:rPr>
            </a:br>
            <a:r>
              <a:rPr lang="en-US" sz="1000">
                <a:solidFill>
                  <a:srgbClr val="FFFFFF"/>
                </a:solidFill>
              </a:rPr>
              <a:t>Select the data point</a:t>
            </a:r>
            <a:br>
              <a:rPr lang="en-US" sz="1000">
                <a:solidFill>
                  <a:srgbClr val="FFFFFF"/>
                </a:solidFill>
              </a:rPr>
            </a:br>
            <a:r>
              <a:rPr lang="en-US" sz="1000">
                <a:solidFill>
                  <a:srgbClr val="FFFFFF"/>
                </a:solidFill>
              </a:rPr>
              <a:t>you wish to highlight </a:t>
            </a:r>
            <a:br>
              <a:rPr lang="en-US" sz="1000">
                <a:solidFill>
                  <a:srgbClr val="FFFFFF"/>
                </a:solidFill>
              </a:rPr>
            </a:br>
            <a:r>
              <a:rPr lang="en-US" sz="1000">
                <a:solidFill>
                  <a:srgbClr val="FFFFFF"/>
                </a:solidFill>
              </a:rPr>
              <a:t>and choose the red </a:t>
            </a:r>
            <a:br>
              <a:rPr lang="en-US" sz="1000">
                <a:solidFill>
                  <a:srgbClr val="FFFFFF"/>
                </a:solidFill>
              </a:rPr>
            </a:br>
            <a:r>
              <a:rPr lang="en-US" sz="1000">
                <a:solidFill>
                  <a:srgbClr val="FFFFFF"/>
                </a:solidFill>
              </a:rPr>
              <a:t>swatch fill color)</a:t>
            </a:r>
            <a:endParaRPr lang="en-US" sz="1000"/>
          </a:p>
          <a:p>
            <a:pPr marL="228600" indent="-228600">
              <a:spcAft>
                <a:spcPts val="300"/>
              </a:spcAft>
              <a:buFont typeface="+mj-lt"/>
              <a:buAutoNum type="arabicPeriod"/>
            </a:pPr>
            <a:r>
              <a:rPr lang="en-US" sz="1000"/>
              <a:t>Set Font Size &amp; Color</a:t>
            </a:r>
            <a:br>
              <a:rPr lang="en-US" sz="1000"/>
            </a:br>
            <a:r>
              <a:rPr lang="en-US" sz="1000" i="1"/>
              <a:t>select entire chart</a:t>
            </a:r>
            <a:endParaRPr lang="en-US" sz="1000"/>
          </a:p>
          <a:p>
            <a:pPr marL="346075" lvl="1" indent="-115888">
              <a:spcAft>
                <a:spcPts val="300"/>
              </a:spcAft>
              <a:buFont typeface="Arial" charset="0"/>
              <a:buChar char="•"/>
            </a:pPr>
            <a:r>
              <a:rPr lang="en-US" sz="1000"/>
              <a:t>Change font size to 14pt</a:t>
            </a:r>
          </a:p>
          <a:p>
            <a:pPr marL="346075" lvl="1" indent="-115888">
              <a:spcAft>
                <a:spcPts val="300"/>
              </a:spcAft>
              <a:buFont typeface="Arial" charset="0"/>
              <a:buChar char="•"/>
            </a:pPr>
            <a:r>
              <a:rPr lang="en-US" sz="1000"/>
              <a:t>Change font color </a:t>
            </a:r>
            <a:br>
              <a:rPr lang="en-US" sz="1000"/>
            </a:br>
            <a:r>
              <a:rPr lang="en-US" sz="1000"/>
              <a:t>to “Text 1” (1</a:t>
            </a:r>
            <a:r>
              <a:rPr lang="en-US" sz="1000" baseline="30000"/>
              <a:t>st</a:t>
            </a:r>
            <a:r>
              <a:rPr lang="en-US" sz="1000"/>
              <a:t> grey </a:t>
            </a:r>
            <a:br>
              <a:rPr lang="en-US" sz="1000"/>
            </a:br>
            <a:r>
              <a:rPr lang="en-US" sz="1000"/>
              <a:t>swatch in Theme Colors)</a:t>
            </a:r>
          </a:p>
          <a:p>
            <a:pPr marL="228600" indent="-228600">
              <a:spcAft>
                <a:spcPts val="300"/>
              </a:spcAft>
              <a:buFont typeface="+mj-lt"/>
              <a:buAutoNum type="arabicPeriod"/>
            </a:pPr>
            <a:r>
              <a:rPr lang="en-US" sz="1000"/>
              <a:t>Add Data Labels (optional)</a:t>
            </a:r>
            <a:br>
              <a:rPr lang="en-US" sz="1000"/>
            </a:br>
            <a:r>
              <a:rPr lang="en-US" sz="1000" i="1"/>
              <a:t>select entire chart</a:t>
            </a:r>
          </a:p>
          <a:p>
            <a:pPr marL="346075" indent="-115888">
              <a:spcAft>
                <a:spcPts val="300"/>
              </a:spcAft>
              <a:buFont typeface="Arial" charset="0"/>
              <a:buChar char="•"/>
            </a:pPr>
            <a:r>
              <a:rPr lang="en-US" sz="1000"/>
              <a:t>Choose ”Data Labels &gt; </a:t>
            </a:r>
            <a:br>
              <a:rPr lang="en-US" sz="1000"/>
            </a:br>
            <a:r>
              <a:rPr lang="en-US" sz="1000"/>
              <a:t>Outside End” from</a:t>
            </a:r>
            <a:br>
              <a:rPr lang="en-US" sz="1000"/>
            </a:br>
            <a:r>
              <a:rPr lang="en-US" sz="1000"/>
              <a:t>Add Chart Element </a:t>
            </a:r>
            <a:br>
              <a:rPr lang="en-US" sz="1000"/>
            </a:br>
            <a:r>
              <a:rPr lang="en-US" sz="1000"/>
              <a:t>drop down menu</a:t>
            </a:r>
          </a:p>
          <a:p>
            <a:pPr marL="228600" indent="-228600">
              <a:spcAft>
                <a:spcPts val="300"/>
              </a:spcAft>
              <a:buFont typeface="+mj-lt"/>
              <a:buAutoNum type="arabicPeriod" startAt="4"/>
            </a:pPr>
            <a:r>
              <a:rPr lang="en-US" sz="1000"/>
              <a:t>Delete Legend</a:t>
            </a:r>
            <a:br>
              <a:rPr lang="en-US" sz="1000" i="1"/>
            </a:br>
            <a:r>
              <a:rPr lang="en-US" sz="1000" i="1"/>
              <a:t>label line, pie &amp; scatter </a:t>
            </a:r>
            <a:br>
              <a:rPr lang="en-US" sz="1000" i="1"/>
            </a:br>
            <a:r>
              <a:rPr lang="en-US" sz="1000" i="1"/>
              <a:t>plots manually </a:t>
            </a:r>
          </a:p>
          <a:p>
            <a:pPr marL="228600" indent="-228600">
              <a:spcAft>
                <a:spcPts val="300"/>
              </a:spcAft>
              <a:buFont typeface="+mj-lt"/>
              <a:buAutoNum type="arabicPeriod" startAt="4"/>
            </a:pPr>
            <a:r>
              <a:rPr lang="en-US" sz="1000"/>
              <a:t>Delete Chart Title</a:t>
            </a:r>
            <a:br>
              <a:rPr lang="en-US" sz="1000"/>
            </a:br>
            <a:r>
              <a:rPr lang="en-US" sz="1000" i="1"/>
              <a:t>title should be slide title</a:t>
            </a:r>
          </a:p>
        </p:txBody>
      </p:sp>
      <p:grpSp>
        <p:nvGrpSpPr>
          <p:cNvPr id="18" name="Group 17"/>
          <p:cNvGrpSpPr/>
          <p:nvPr userDrawn="1"/>
        </p:nvGrpSpPr>
        <p:grpSpPr>
          <a:xfrm>
            <a:off x="14207170" y="837046"/>
            <a:ext cx="236860" cy="231682"/>
            <a:chOff x="595313" y="3619500"/>
            <a:chExt cx="2832100" cy="2770188"/>
          </a:xfrm>
          <a:solidFill>
            <a:schemeClr val="tx1"/>
          </a:solidFill>
        </p:grpSpPr>
        <p:sp>
          <p:nvSpPr>
            <p:cNvPr id="19" name="AutoShape 35"/>
            <p:cNvSpPr>
              <a:spLocks/>
            </p:cNvSpPr>
            <p:nvPr/>
          </p:nvSpPr>
          <p:spPr bwMode="auto">
            <a:xfrm>
              <a:off x="2235200" y="3619500"/>
              <a:ext cx="1192213" cy="1423988"/>
            </a:xfrm>
            <a:custGeom>
              <a:avLst/>
              <a:gdLst/>
              <a:ahLst/>
              <a:cxnLst/>
              <a:rect l="0" t="0" r="r" b="b"/>
              <a:pathLst>
                <a:path w="20831" h="20949">
                  <a:moveTo>
                    <a:pt x="10817" y="39"/>
                  </a:moveTo>
                  <a:cubicBezTo>
                    <a:pt x="9766" y="1834"/>
                    <a:pt x="8173" y="3173"/>
                    <a:pt x="6999" y="4864"/>
                  </a:cubicBezTo>
                  <a:cubicBezTo>
                    <a:pt x="7137" y="6118"/>
                    <a:pt x="7637" y="7067"/>
                    <a:pt x="7635" y="8439"/>
                  </a:cubicBezTo>
                  <a:cubicBezTo>
                    <a:pt x="8905" y="9334"/>
                    <a:pt x="10233" y="10181"/>
                    <a:pt x="11665" y="10941"/>
                  </a:cubicBezTo>
                  <a:cubicBezTo>
                    <a:pt x="16475" y="11002"/>
                    <a:pt x="17646" y="7998"/>
                    <a:pt x="19724" y="5758"/>
                  </a:cubicBezTo>
                  <a:cubicBezTo>
                    <a:pt x="21380" y="6948"/>
                    <a:pt x="20879" y="9521"/>
                    <a:pt x="20148" y="10941"/>
                  </a:cubicBezTo>
                  <a:cubicBezTo>
                    <a:pt x="18670" y="13813"/>
                    <a:pt x="13468" y="16245"/>
                    <a:pt x="8908" y="15051"/>
                  </a:cubicBezTo>
                  <a:cubicBezTo>
                    <a:pt x="7444" y="16916"/>
                    <a:pt x="6110" y="18889"/>
                    <a:pt x="4878" y="20949"/>
                  </a:cubicBezTo>
                  <a:cubicBezTo>
                    <a:pt x="2887" y="19768"/>
                    <a:pt x="1416" y="18148"/>
                    <a:pt x="0" y="16481"/>
                  </a:cubicBezTo>
                  <a:cubicBezTo>
                    <a:pt x="1463" y="15212"/>
                    <a:pt x="2680" y="13735"/>
                    <a:pt x="4242" y="12549"/>
                  </a:cubicBezTo>
                  <a:cubicBezTo>
                    <a:pt x="-220" y="8067"/>
                    <a:pt x="3534" y="-651"/>
                    <a:pt x="10817" y="39"/>
                  </a:cubicBezTo>
                  <a:close/>
                  <a:moveTo>
                    <a:pt x="10817" y="39"/>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AutoShape 36"/>
            <p:cNvSpPr>
              <a:spLocks/>
            </p:cNvSpPr>
            <p:nvPr/>
          </p:nvSpPr>
          <p:spPr bwMode="auto">
            <a:xfrm>
              <a:off x="595313" y="3695700"/>
              <a:ext cx="2674937" cy="2690813"/>
            </a:xfrm>
            <a:custGeom>
              <a:avLst/>
              <a:gdLst/>
              <a:ahLst/>
              <a:cxnLst/>
              <a:rect l="0" t="0" r="r" b="b"/>
              <a:pathLst>
                <a:path w="21559" h="21068">
                  <a:moveTo>
                    <a:pt x="12053" y="142"/>
                  </a:moveTo>
                  <a:cubicBezTo>
                    <a:pt x="9876" y="978"/>
                    <a:pt x="8094" y="2196"/>
                    <a:pt x="6762" y="3852"/>
                  </a:cubicBezTo>
                  <a:cubicBezTo>
                    <a:pt x="7610" y="4994"/>
                    <a:pt x="8717" y="5885"/>
                    <a:pt x="9603" y="6991"/>
                  </a:cubicBezTo>
                  <a:cubicBezTo>
                    <a:pt x="9907" y="7000"/>
                    <a:pt x="9883" y="6691"/>
                    <a:pt x="10289" y="6800"/>
                  </a:cubicBezTo>
                  <a:cubicBezTo>
                    <a:pt x="13002" y="9084"/>
                    <a:pt x="16040" y="12776"/>
                    <a:pt x="18815" y="15741"/>
                  </a:cubicBezTo>
                  <a:cubicBezTo>
                    <a:pt x="19478" y="16450"/>
                    <a:pt x="21600" y="17981"/>
                    <a:pt x="21559" y="18975"/>
                  </a:cubicBezTo>
                  <a:cubicBezTo>
                    <a:pt x="21538" y="19473"/>
                    <a:pt x="19985" y="21067"/>
                    <a:pt x="19403" y="21068"/>
                  </a:cubicBezTo>
                  <a:cubicBezTo>
                    <a:pt x="18674" y="21070"/>
                    <a:pt x="16925" y="18620"/>
                    <a:pt x="16463" y="18119"/>
                  </a:cubicBezTo>
                  <a:cubicBezTo>
                    <a:pt x="13567" y="14986"/>
                    <a:pt x="10663" y="12104"/>
                    <a:pt x="7937" y="8988"/>
                  </a:cubicBezTo>
                  <a:cubicBezTo>
                    <a:pt x="7981" y="8745"/>
                    <a:pt x="8075" y="8551"/>
                    <a:pt x="8231" y="8417"/>
                  </a:cubicBezTo>
                  <a:cubicBezTo>
                    <a:pt x="7447" y="7467"/>
                    <a:pt x="6506" y="6668"/>
                    <a:pt x="5782" y="5659"/>
                  </a:cubicBezTo>
                  <a:cubicBezTo>
                    <a:pt x="4712" y="6333"/>
                    <a:pt x="4026" y="7379"/>
                    <a:pt x="3038" y="8132"/>
                  </a:cubicBezTo>
                  <a:cubicBezTo>
                    <a:pt x="3011" y="8507"/>
                    <a:pt x="3457" y="8423"/>
                    <a:pt x="3430" y="8798"/>
                  </a:cubicBezTo>
                  <a:cubicBezTo>
                    <a:pt x="3160" y="8980"/>
                    <a:pt x="2931" y="9202"/>
                    <a:pt x="2744" y="9464"/>
                  </a:cubicBezTo>
                  <a:cubicBezTo>
                    <a:pt x="1817" y="8492"/>
                    <a:pt x="917" y="7496"/>
                    <a:pt x="0" y="6515"/>
                  </a:cubicBezTo>
                  <a:cubicBezTo>
                    <a:pt x="45" y="6114"/>
                    <a:pt x="463" y="6077"/>
                    <a:pt x="588" y="5754"/>
                  </a:cubicBezTo>
                  <a:cubicBezTo>
                    <a:pt x="971" y="5763"/>
                    <a:pt x="976" y="6138"/>
                    <a:pt x="1176" y="6325"/>
                  </a:cubicBezTo>
                  <a:cubicBezTo>
                    <a:pt x="2133" y="5542"/>
                    <a:pt x="2997" y="4669"/>
                    <a:pt x="3920" y="3852"/>
                  </a:cubicBezTo>
                  <a:cubicBezTo>
                    <a:pt x="3973" y="3515"/>
                    <a:pt x="3573" y="3618"/>
                    <a:pt x="3626" y="3281"/>
                  </a:cubicBezTo>
                  <a:cubicBezTo>
                    <a:pt x="4449" y="2963"/>
                    <a:pt x="4762" y="1642"/>
                    <a:pt x="5586" y="2615"/>
                  </a:cubicBezTo>
                  <a:cubicBezTo>
                    <a:pt x="7241" y="1338"/>
                    <a:pt x="8705" y="-530"/>
                    <a:pt x="12053" y="142"/>
                  </a:cubicBezTo>
                  <a:close/>
                  <a:moveTo>
                    <a:pt x="12053" y="14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1" name="AutoShape 37"/>
            <p:cNvSpPr>
              <a:spLocks/>
            </p:cNvSpPr>
            <p:nvPr/>
          </p:nvSpPr>
          <p:spPr bwMode="auto">
            <a:xfrm>
              <a:off x="1193800" y="5257800"/>
              <a:ext cx="958850" cy="1131888"/>
            </a:xfrm>
            <a:custGeom>
              <a:avLst/>
              <a:gdLst/>
              <a:ahLst/>
              <a:cxnLst/>
              <a:rect l="0" t="0" r="r" b="b"/>
              <a:pathLst>
                <a:path w="21471" h="21168">
                  <a:moveTo>
                    <a:pt x="8698" y="16584"/>
                  </a:moveTo>
                  <a:cubicBezTo>
                    <a:pt x="14911" y="17225"/>
                    <a:pt x="15123" y="8446"/>
                    <a:pt x="8427" y="9996"/>
                  </a:cubicBezTo>
                  <a:cubicBezTo>
                    <a:pt x="4120" y="10992"/>
                    <a:pt x="4841" y="16185"/>
                    <a:pt x="8698" y="16584"/>
                  </a:cubicBezTo>
                  <a:close/>
                  <a:moveTo>
                    <a:pt x="21471" y="7497"/>
                  </a:moveTo>
                  <a:cubicBezTo>
                    <a:pt x="20222" y="9660"/>
                    <a:pt x="18665" y="11908"/>
                    <a:pt x="16851" y="14539"/>
                  </a:cubicBezTo>
                  <a:cubicBezTo>
                    <a:pt x="15360" y="16702"/>
                    <a:pt x="13346" y="20857"/>
                    <a:pt x="10601" y="21127"/>
                  </a:cubicBezTo>
                  <a:cubicBezTo>
                    <a:pt x="5785" y="21600"/>
                    <a:pt x="-129" y="17900"/>
                    <a:pt x="2" y="14085"/>
                  </a:cubicBezTo>
                  <a:cubicBezTo>
                    <a:pt x="84" y="11698"/>
                    <a:pt x="3984" y="8963"/>
                    <a:pt x="5981" y="7042"/>
                  </a:cubicBezTo>
                  <a:cubicBezTo>
                    <a:pt x="8998" y="4139"/>
                    <a:pt x="11089" y="2215"/>
                    <a:pt x="13318" y="0"/>
                  </a:cubicBezTo>
                  <a:cubicBezTo>
                    <a:pt x="16127" y="2422"/>
                    <a:pt x="18796" y="4963"/>
                    <a:pt x="21471" y="7497"/>
                  </a:cubicBezTo>
                  <a:close/>
                  <a:moveTo>
                    <a:pt x="21471" y="7497"/>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6118170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hart (Vertical)">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4368797" y="2062623"/>
            <a:ext cx="7518400" cy="4127243"/>
          </a:xfrm>
        </p:spPr>
        <p:txBody>
          <a:bodyPr/>
          <a:lstStyle/>
          <a:p>
            <a:endParaRPr lang="en-US"/>
          </a:p>
        </p:txBody>
      </p:sp>
      <p:sp>
        <p:nvSpPr>
          <p:cNvPr id="2" name="Title 1"/>
          <p:cNvSpPr>
            <a:spLocks noGrp="1"/>
          </p:cNvSpPr>
          <p:nvPr>
            <p:ph type="title"/>
          </p:nvPr>
        </p:nvSpPr>
        <p:spPr>
          <a:xfrm>
            <a:off x="304801" y="234671"/>
            <a:ext cx="11582399" cy="374933"/>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0000"/>
                    <a:lumOff val="40000"/>
                  </a:schemeClr>
                </a:solidFill>
              </a:defRPr>
            </a:lvl1pPr>
          </a:lstStyle>
          <a:p>
            <a:fld id="{5B9A96B2-702C-084E-9060-05751DBF82B0}" type="slidenum">
              <a:rPr lang="en-US" smtClean="0"/>
              <a:pPr/>
              <a:t>‹#›</a:t>
            </a:fld>
            <a:endParaRPr lang="en-US"/>
          </a:p>
        </p:txBody>
      </p:sp>
      <p:sp>
        <p:nvSpPr>
          <p:cNvPr id="16" name="Rectangle 15"/>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and</a:t>
            </a:r>
            <a:r>
              <a:rPr lang="en-US" sz="1100" baseline="0"/>
              <a:t> Chart (Vertical)</a:t>
            </a:r>
            <a:endParaRPr lang="en-US" sz="1100"/>
          </a:p>
        </p:txBody>
      </p:sp>
      <p:sp>
        <p:nvSpPr>
          <p:cNvPr id="10" name="Text Placeholder 7"/>
          <p:cNvSpPr>
            <a:spLocks noGrp="1"/>
          </p:cNvSpPr>
          <p:nvPr>
            <p:ph type="body" sz="quarter" idx="13"/>
          </p:nvPr>
        </p:nvSpPr>
        <p:spPr>
          <a:xfrm>
            <a:off x="304801" y="671946"/>
            <a:ext cx="11582399" cy="330200"/>
          </a:xfrm>
        </p:spPr>
        <p:txBody>
          <a:bodyPr anchor="t"/>
          <a:lstStyle>
            <a:lvl1pPr marL="12700" indent="0">
              <a:lnSpc>
                <a:spcPct val="90000"/>
              </a:lnSpc>
              <a:buNone/>
              <a:defRPr sz="20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12" name="Rectangle 11"/>
          <p:cNvSpPr/>
          <p:nvPr/>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182880" tIns="457200" rIns="274320" rtlCol="0" anchor="t"/>
          <a:lstStyle/>
          <a:p>
            <a:pPr algn="ctr">
              <a:spcAft>
                <a:spcPts val="600"/>
              </a:spcAft>
            </a:pPr>
            <a:r>
              <a:rPr lang="en-US" sz="1100" b="1">
                <a:ea typeface="Times New Roman" charset="0"/>
                <a:cs typeface="Times New Roman" charset="0"/>
              </a:rPr>
              <a:t>Chart Formatting Steps</a:t>
            </a:r>
          </a:p>
          <a:p>
            <a:pPr marL="228600" indent="-228600">
              <a:spcAft>
                <a:spcPts val="300"/>
              </a:spcAft>
              <a:buFont typeface="+mj-lt"/>
              <a:buAutoNum type="arabicPeriod"/>
            </a:pPr>
            <a:r>
              <a:rPr lang="en-US" sz="1000"/>
              <a:t>Adjust Chart Design </a:t>
            </a:r>
            <a:br>
              <a:rPr lang="en-US" sz="1000"/>
            </a:br>
            <a:r>
              <a:rPr lang="en-US" sz="1000" i="1"/>
              <a:t>keep Style 1 (default)</a:t>
            </a:r>
          </a:p>
          <a:p>
            <a:pPr marL="346075" lvl="1" indent="-115888">
              <a:spcAft>
                <a:spcPts val="300"/>
              </a:spcAft>
              <a:buFont typeface="Arial" charset="0"/>
              <a:buChar char="•"/>
            </a:pPr>
            <a:r>
              <a:rPr lang="en-US" sz="1000">
                <a:solidFill>
                  <a:srgbClr val="FFFFFF"/>
                </a:solidFill>
              </a:rPr>
              <a:t>Choose “Monochromatic </a:t>
            </a:r>
            <a:br>
              <a:rPr lang="en-US" sz="1000">
                <a:solidFill>
                  <a:srgbClr val="FFFFFF"/>
                </a:solidFill>
              </a:rPr>
            </a:br>
            <a:r>
              <a:rPr lang="en-US" sz="1000">
                <a:solidFill>
                  <a:srgbClr val="FFFFFF"/>
                </a:solidFill>
              </a:rPr>
              <a:t>Palette 1” from Change </a:t>
            </a:r>
            <a:br>
              <a:rPr lang="en-US" sz="1000">
                <a:solidFill>
                  <a:srgbClr val="FFFFFF"/>
                </a:solidFill>
              </a:rPr>
            </a:br>
            <a:r>
              <a:rPr lang="en-US" sz="1000">
                <a:solidFill>
                  <a:srgbClr val="FFFFFF"/>
                </a:solidFill>
              </a:rPr>
              <a:t>Colors drop down menu</a:t>
            </a:r>
          </a:p>
          <a:p>
            <a:pPr marL="230187" lvl="1">
              <a:spcAft>
                <a:spcPts val="300"/>
              </a:spcAft>
            </a:pPr>
            <a:r>
              <a:rPr lang="en-US" sz="1000">
                <a:solidFill>
                  <a:srgbClr val="FFFFFF"/>
                </a:solidFill>
              </a:rPr>
              <a:t>OR</a:t>
            </a:r>
          </a:p>
          <a:p>
            <a:pPr marL="346075" lvl="1" indent="-115888">
              <a:spcAft>
                <a:spcPts val="300"/>
              </a:spcAft>
              <a:buFont typeface="Arial" charset="0"/>
              <a:buChar char="•"/>
            </a:pPr>
            <a:r>
              <a:rPr lang="en-US" sz="1000">
                <a:solidFill>
                  <a:srgbClr val="FFFFFF"/>
                </a:solidFill>
              </a:rPr>
              <a:t>Select all data points </a:t>
            </a:r>
            <a:br>
              <a:rPr lang="en-US" sz="1000">
                <a:solidFill>
                  <a:srgbClr val="FFFFFF"/>
                </a:solidFill>
              </a:rPr>
            </a:br>
            <a:r>
              <a:rPr lang="en-US" sz="1000">
                <a:solidFill>
                  <a:srgbClr val="FFFFFF"/>
                </a:solidFill>
              </a:rPr>
              <a:t>and change fill color to </a:t>
            </a:r>
            <a:br>
              <a:rPr lang="en-US" sz="1000">
                <a:solidFill>
                  <a:srgbClr val="FFFFFF"/>
                </a:solidFill>
              </a:rPr>
            </a:br>
            <a:r>
              <a:rPr lang="en-US" sz="1000">
                <a:solidFill>
                  <a:srgbClr val="FFFFFF"/>
                </a:solidFill>
              </a:rPr>
              <a:t>“Background 2” (2</a:t>
            </a:r>
            <a:r>
              <a:rPr lang="en-US" sz="1000" baseline="30000">
                <a:solidFill>
                  <a:srgbClr val="FFFFFF"/>
                </a:solidFill>
              </a:rPr>
              <a:t>nd</a:t>
            </a:r>
            <a:r>
              <a:rPr lang="en-US" sz="1000">
                <a:solidFill>
                  <a:srgbClr val="FFFFFF"/>
                </a:solidFill>
              </a:rPr>
              <a:t> grey </a:t>
            </a:r>
            <a:br>
              <a:rPr lang="en-US" sz="1000">
                <a:solidFill>
                  <a:srgbClr val="FFFFFF"/>
                </a:solidFill>
              </a:rPr>
            </a:br>
            <a:r>
              <a:rPr lang="en-US" sz="1000">
                <a:solidFill>
                  <a:srgbClr val="FFFFFF"/>
                </a:solidFill>
              </a:rPr>
              <a:t>swatch in Theme Colors); </a:t>
            </a:r>
            <a:br>
              <a:rPr lang="en-US" sz="1000">
                <a:solidFill>
                  <a:srgbClr val="FFFFFF"/>
                </a:solidFill>
              </a:rPr>
            </a:br>
            <a:r>
              <a:rPr lang="en-US" sz="1000">
                <a:solidFill>
                  <a:srgbClr val="FFFFFF"/>
                </a:solidFill>
              </a:rPr>
              <a:t>Select the data point</a:t>
            </a:r>
            <a:br>
              <a:rPr lang="en-US" sz="1000">
                <a:solidFill>
                  <a:srgbClr val="FFFFFF"/>
                </a:solidFill>
              </a:rPr>
            </a:br>
            <a:r>
              <a:rPr lang="en-US" sz="1000">
                <a:solidFill>
                  <a:srgbClr val="FFFFFF"/>
                </a:solidFill>
              </a:rPr>
              <a:t>you wish to highlight </a:t>
            </a:r>
            <a:br>
              <a:rPr lang="en-US" sz="1000">
                <a:solidFill>
                  <a:srgbClr val="FFFFFF"/>
                </a:solidFill>
              </a:rPr>
            </a:br>
            <a:r>
              <a:rPr lang="en-US" sz="1000">
                <a:solidFill>
                  <a:srgbClr val="FFFFFF"/>
                </a:solidFill>
              </a:rPr>
              <a:t>and choose the red </a:t>
            </a:r>
            <a:br>
              <a:rPr lang="en-US" sz="1000">
                <a:solidFill>
                  <a:srgbClr val="FFFFFF"/>
                </a:solidFill>
              </a:rPr>
            </a:br>
            <a:r>
              <a:rPr lang="en-US" sz="1000">
                <a:solidFill>
                  <a:srgbClr val="FFFFFF"/>
                </a:solidFill>
              </a:rPr>
              <a:t>swatch fill color)</a:t>
            </a:r>
            <a:endParaRPr lang="en-US" sz="1000"/>
          </a:p>
          <a:p>
            <a:pPr marL="228600" indent="-228600">
              <a:spcAft>
                <a:spcPts val="300"/>
              </a:spcAft>
              <a:buFont typeface="+mj-lt"/>
              <a:buAutoNum type="arabicPeriod"/>
            </a:pPr>
            <a:r>
              <a:rPr lang="en-US" sz="1000"/>
              <a:t>Set Font Size &amp; Color</a:t>
            </a:r>
            <a:br>
              <a:rPr lang="en-US" sz="1000"/>
            </a:br>
            <a:r>
              <a:rPr lang="en-US" sz="1000" i="1"/>
              <a:t>select entire chart</a:t>
            </a:r>
            <a:endParaRPr lang="en-US" sz="1000"/>
          </a:p>
          <a:p>
            <a:pPr marL="346075" lvl="1" indent="-115888">
              <a:spcAft>
                <a:spcPts val="300"/>
              </a:spcAft>
              <a:buFont typeface="Arial" charset="0"/>
              <a:buChar char="•"/>
            </a:pPr>
            <a:r>
              <a:rPr lang="en-US" sz="1000"/>
              <a:t>Change font size to 14pt</a:t>
            </a:r>
          </a:p>
          <a:p>
            <a:pPr marL="346075" lvl="1" indent="-115888">
              <a:spcAft>
                <a:spcPts val="300"/>
              </a:spcAft>
              <a:buFont typeface="Arial" charset="0"/>
              <a:buChar char="•"/>
            </a:pPr>
            <a:r>
              <a:rPr lang="en-US" sz="1000"/>
              <a:t>Change font color </a:t>
            </a:r>
            <a:br>
              <a:rPr lang="en-US" sz="1000"/>
            </a:br>
            <a:r>
              <a:rPr lang="en-US" sz="1000"/>
              <a:t>to “Text 1” (1</a:t>
            </a:r>
            <a:r>
              <a:rPr lang="en-US" sz="1000" baseline="30000"/>
              <a:t>st</a:t>
            </a:r>
            <a:r>
              <a:rPr lang="en-US" sz="1000"/>
              <a:t> grey </a:t>
            </a:r>
            <a:br>
              <a:rPr lang="en-US" sz="1000"/>
            </a:br>
            <a:r>
              <a:rPr lang="en-US" sz="1000"/>
              <a:t>swatch in Theme Colors)</a:t>
            </a:r>
          </a:p>
          <a:p>
            <a:pPr marL="228600" indent="-228600">
              <a:spcAft>
                <a:spcPts val="300"/>
              </a:spcAft>
              <a:buFont typeface="+mj-lt"/>
              <a:buAutoNum type="arabicPeriod"/>
            </a:pPr>
            <a:r>
              <a:rPr lang="en-US" sz="1000"/>
              <a:t>Add Data Labels (optional)</a:t>
            </a:r>
            <a:br>
              <a:rPr lang="en-US" sz="1000"/>
            </a:br>
            <a:r>
              <a:rPr lang="en-US" sz="1000" i="1"/>
              <a:t>select entire chart</a:t>
            </a:r>
          </a:p>
          <a:p>
            <a:pPr marL="346075" indent="-115888">
              <a:spcAft>
                <a:spcPts val="300"/>
              </a:spcAft>
              <a:buFont typeface="Arial" charset="0"/>
              <a:buChar char="•"/>
            </a:pPr>
            <a:r>
              <a:rPr lang="en-US" sz="1000"/>
              <a:t>Choose ”Data Labels &gt; </a:t>
            </a:r>
            <a:br>
              <a:rPr lang="en-US" sz="1000"/>
            </a:br>
            <a:r>
              <a:rPr lang="en-US" sz="1000"/>
              <a:t>Outside End” from</a:t>
            </a:r>
            <a:br>
              <a:rPr lang="en-US" sz="1000"/>
            </a:br>
            <a:r>
              <a:rPr lang="en-US" sz="1000"/>
              <a:t>Add Chart Element </a:t>
            </a:r>
            <a:br>
              <a:rPr lang="en-US" sz="1000"/>
            </a:br>
            <a:r>
              <a:rPr lang="en-US" sz="1000"/>
              <a:t>drop down menu</a:t>
            </a:r>
          </a:p>
          <a:p>
            <a:pPr marL="228600" indent="-228600">
              <a:spcAft>
                <a:spcPts val="300"/>
              </a:spcAft>
              <a:buFont typeface="+mj-lt"/>
              <a:buAutoNum type="arabicPeriod" startAt="4"/>
            </a:pPr>
            <a:r>
              <a:rPr lang="en-US" sz="1000"/>
              <a:t>Delete Legend</a:t>
            </a:r>
            <a:br>
              <a:rPr lang="en-US" sz="1000" i="1"/>
            </a:br>
            <a:r>
              <a:rPr lang="en-US" sz="1000" i="1"/>
              <a:t>label line, pie &amp; scatter </a:t>
            </a:r>
            <a:br>
              <a:rPr lang="en-US" sz="1000" i="1"/>
            </a:br>
            <a:r>
              <a:rPr lang="en-US" sz="1000" i="1"/>
              <a:t>plots manually </a:t>
            </a:r>
          </a:p>
          <a:p>
            <a:pPr marL="228600" indent="-228600">
              <a:spcAft>
                <a:spcPts val="300"/>
              </a:spcAft>
              <a:buFont typeface="+mj-lt"/>
              <a:buAutoNum type="arabicPeriod" startAt="4"/>
            </a:pPr>
            <a:r>
              <a:rPr lang="en-US" sz="1000"/>
              <a:t>Delete Chart Title</a:t>
            </a:r>
            <a:br>
              <a:rPr lang="en-US" sz="1000"/>
            </a:br>
            <a:r>
              <a:rPr lang="en-US" sz="1000" i="1"/>
              <a:t>title should be slide title</a:t>
            </a:r>
          </a:p>
        </p:txBody>
      </p:sp>
      <p:grpSp>
        <p:nvGrpSpPr>
          <p:cNvPr id="18" name="Group 17"/>
          <p:cNvGrpSpPr/>
          <p:nvPr userDrawn="1"/>
        </p:nvGrpSpPr>
        <p:grpSpPr>
          <a:xfrm>
            <a:off x="14207170" y="837046"/>
            <a:ext cx="236860" cy="231682"/>
            <a:chOff x="595313" y="3619500"/>
            <a:chExt cx="2832100" cy="2770188"/>
          </a:xfrm>
          <a:solidFill>
            <a:schemeClr val="tx1"/>
          </a:solidFill>
        </p:grpSpPr>
        <p:sp>
          <p:nvSpPr>
            <p:cNvPr id="19" name="AutoShape 35"/>
            <p:cNvSpPr>
              <a:spLocks/>
            </p:cNvSpPr>
            <p:nvPr/>
          </p:nvSpPr>
          <p:spPr bwMode="auto">
            <a:xfrm>
              <a:off x="2235200" y="3619500"/>
              <a:ext cx="1192213" cy="1423988"/>
            </a:xfrm>
            <a:custGeom>
              <a:avLst/>
              <a:gdLst/>
              <a:ahLst/>
              <a:cxnLst/>
              <a:rect l="0" t="0" r="r" b="b"/>
              <a:pathLst>
                <a:path w="20831" h="20949">
                  <a:moveTo>
                    <a:pt x="10817" y="39"/>
                  </a:moveTo>
                  <a:cubicBezTo>
                    <a:pt x="9766" y="1834"/>
                    <a:pt x="8173" y="3173"/>
                    <a:pt x="6999" y="4864"/>
                  </a:cubicBezTo>
                  <a:cubicBezTo>
                    <a:pt x="7137" y="6118"/>
                    <a:pt x="7637" y="7067"/>
                    <a:pt x="7635" y="8439"/>
                  </a:cubicBezTo>
                  <a:cubicBezTo>
                    <a:pt x="8905" y="9334"/>
                    <a:pt x="10233" y="10181"/>
                    <a:pt x="11665" y="10941"/>
                  </a:cubicBezTo>
                  <a:cubicBezTo>
                    <a:pt x="16475" y="11002"/>
                    <a:pt x="17646" y="7998"/>
                    <a:pt x="19724" y="5758"/>
                  </a:cubicBezTo>
                  <a:cubicBezTo>
                    <a:pt x="21380" y="6948"/>
                    <a:pt x="20879" y="9521"/>
                    <a:pt x="20148" y="10941"/>
                  </a:cubicBezTo>
                  <a:cubicBezTo>
                    <a:pt x="18670" y="13813"/>
                    <a:pt x="13468" y="16245"/>
                    <a:pt x="8908" y="15051"/>
                  </a:cubicBezTo>
                  <a:cubicBezTo>
                    <a:pt x="7444" y="16916"/>
                    <a:pt x="6110" y="18889"/>
                    <a:pt x="4878" y="20949"/>
                  </a:cubicBezTo>
                  <a:cubicBezTo>
                    <a:pt x="2887" y="19768"/>
                    <a:pt x="1416" y="18148"/>
                    <a:pt x="0" y="16481"/>
                  </a:cubicBezTo>
                  <a:cubicBezTo>
                    <a:pt x="1463" y="15212"/>
                    <a:pt x="2680" y="13735"/>
                    <a:pt x="4242" y="12549"/>
                  </a:cubicBezTo>
                  <a:cubicBezTo>
                    <a:pt x="-220" y="8067"/>
                    <a:pt x="3534" y="-651"/>
                    <a:pt x="10817" y="39"/>
                  </a:cubicBezTo>
                  <a:close/>
                  <a:moveTo>
                    <a:pt x="10817" y="39"/>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AutoShape 36"/>
            <p:cNvSpPr>
              <a:spLocks/>
            </p:cNvSpPr>
            <p:nvPr/>
          </p:nvSpPr>
          <p:spPr bwMode="auto">
            <a:xfrm>
              <a:off x="595313" y="3695700"/>
              <a:ext cx="2674937" cy="2690813"/>
            </a:xfrm>
            <a:custGeom>
              <a:avLst/>
              <a:gdLst/>
              <a:ahLst/>
              <a:cxnLst/>
              <a:rect l="0" t="0" r="r" b="b"/>
              <a:pathLst>
                <a:path w="21559" h="21068">
                  <a:moveTo>
                    <a:pt x="12053" y="142"/>
                  </a:moveTo>
                  <a:cubicBezTo>
                    <a:pt x="9876" y="978"/>
                    <a:pt x="8094" y="2196"/>
                    <a:pt x="6762" y="3852"/>
                  </a:cubicBezTo>
                  <a:cubicBezTo>
                    <a:pt x="7610" y="4994"/>
                    <a:pt x="8717" y="5885"/>
                    <a:pt x="9603" y="6991"/>
                  </a:cubicBezTo>
                  <a:cubicBezTo>
                    <a:pt x="9907" y="7000"/>
                    <a:pt x="9883" y="6691"/>
                    <a:pt x="10289" y="6800"/>
                  </a:cubicBezTo>
                  <a:cubicBezTo>
                    <a:pt x="13002" y="9084"/>
                    <a:pt x="16040" y="12776"/>
                    <a:pt x="18815" y="15741"/>
                  </a:cubicBezTo>
                  <a:cubicBezTo>
                    <a:pt x="19478" y="16450"/>
                    <a:pt x="21600" y="17981"/>
                    <a:pt x="21559" y="18975"/>
                  </a:cubicBezTo>
                  <a:cubicBezTo>
                    <a:pt x="21538" y="19473"/>
                    <a:pt x="19985" y="21067"/>
                    <a:pt x="19403" y="21068"/>
                  </a:cubicBezTo>
                  <a:cubicBezTo>
                    <a:pt x="18674" y="21070"/>
                    <a:pt x="16925" y="18620"/>
                    <a:pt x="16463" y="18119"/>
                  </a:cubicBezTo>
                  <a:cubicBezTo>
                    <a:pt x="13567" y="14986"/>
                    <a:pt x="10663" y="12104"/>
                    <a:pt x="7937" y="8988"/>
                  </a:cubicBezTo>
                  <a:cubicBezTo>
                    <a:pt x="7981" y="8745"/>
                    <a:pt x="8075" y="8551"/>
                    <a:pt x="8231" y="8417"/>
                  </a:cubicBezTo>
                  <a:cubicBezTo>
                    <a:pt x="7447" y="7467"/>
                    <a:pt x="6506" y="6668"/>
                    <a:pt x="5782" y="5659"/>
                  </a:cubicBezTo>
                  <a:cubicBezTo>
                    <a:pt x="4712" y="6333"/>
                    <a:pt x="4026" y="7379"/>
                    <a:pt x="3038" y="8132"/>
                  </a:cubicBezTo>
                  <a:cubicBezTo>
                    <a:pt x="3011" y="8507"/>
                    <a:pt x="3457" y="8423"/>
                    <a:pt x="3430" y="8798"/>
                  </a:cubicBezTo>
                  <a:cubicBezTo>
                    <a:pt x="3160" y="8980"/>
                    <a:pt x="2931" y="9202"/>
                    <a:pt x="2744" y="9464"/>
                  </a:cubicBezTo>
                  <a:cubicBezTo>
                    <a:pt x="1817" y="8492"/>
                    <a:pt x="917" y="7496"/>
                    <a:pt x="0" y="6515"/>
                  </a:cubicBezTo>
                  <a:cubicBezTo>
                    <a:pt x="45" y="6114"/>
                    <a:pt x="463" y="6077"/>
                    <a:pt x="588" y="5754"/>
                  </a:cubicBezTo>
                  <a:cubicBezTo>
                    <a:pt x="971" y="5763"/>
                    <a:pt x="976" y="6138"/>
                    <a:pt x="1176" y="6325"/>
                  </a:cubicBezTo>
                  <a:cubicBezTo>
                    <a:pt x="2133" y="5542"/>
                    <a:pt x="2997" y="4669"/>
                    <a:pt x="3920" y="3852"/>
                  </a:cubicBezTo>
                  <a:cubicBezTo>
                    <a:pt x="3973" y="3515"/>
                    <a:pt x="3573" y="3618"/>
                    <a:pt x="3626" y="3281"/>
                  </a:cubicBezTo>
                  <a:cubicBezTo>
                    <a:pt x="4449" y="2963"/>
                    <a:pt x="4762" y="1642"/>
                    <a:pt x="5586" y="2615"/>
                  </a:cubicBezTo>
                  <a:cubicBezTo>
                    <a:pt x="7241" y="1338"/>
                    <a:pt x="8705" y="-530"/>
                    <a:pt x="12053" y="142"/>
                  </a:cubicBezTo>
                  <a:close/>
                  <a:moveTo>
                    <a:pt x="12053" y="14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1" name="AutoShape 37"/>
            <p:cNvSpPr>
              <a:spLocks/>
            </p:cNvSpPr>
            <p:nvPr/>
          </p:nvSpPr>
          <p:spPr bwMode="auto">
            <a:xfrm>
              <a:off x="1193800" y="5257800"/>
              <a:ext cx="958850" cy="1131888"/>
            </a:xfrm>
            <a:custGeom>
              <a:avLst/>
              <a:gdLst/>
              <a:ahLst/>
              <a:cxnLst/>
              <a:rect l="0" t="0" r="r" b="b"/>
              <a:pathLst>
                <a:path w="21471" h="21168">
                  <a:moveTo>
                    <a:pt x="8698" y="16584"/>
                  </a:moveTo>
                  <a:cubicBezTo>
                    <a:pt x="14911" y="17225"/>
                    <a:pt x="15123" y="8446"/>
                    <a:pt x="8427" y="9996"/>
                  </a:cubicBezTo>
                  <a:cubicBezTo>
                    <a:pt x="4120" y="10992"/>
                    <a:pt x="4841" y="16185"/>
                    <a:pt x="8698" y="16584"/>
                  </a:cubicBezTo>
                  <a:close/>
                  <a:moveTo>
                    <a:pt x="21471" y="7497"/>
                  </a:moveTo>
                  <a:cubicBezTo>
                    <a:pt x="20222" y="9660"/>
                    <a:pt x="18665" y="11908"/>
                    <a:pt x="16851" y="14539"/>
                  </a:cubicBezTo>
                  <a:cubicBezTo>
                    <a:pt x="15360" y="16702"/>
                    <a:pt x="13346" y="20857"/>
                    <a:pt x="10601" y="21127"/>
                  </a:cubicBezTo>
                  <a:cubicBezTo>
                    <a:pt x="5785" y="21600"/>
                    <a:pt x="-129" y="17900"/>
                    <a:pt x="2" y="14085"/>
                  </a:cubicBezTo>
                  <a:cubicBezTo>
                    <a:pt x="84" y="11698"/>
                    <a:pt x="3984" y="8963"/>
                    <a:pt x="5981" y="7042"/>
                  </a:cubicBezTo>
                  <a:cubicBezTo>
                    <a:pt x="8998" y="4139"/>
                    <a:pt x="11089" y="2215"/>
                    <a:pt x="13318" y="0"/>
                  </a:cubicBezTo>
                  <a:cubicBezTo>
                    <a:pt x="16127" y="2422"/>
                    <a:pt x="18796" y="4963"/>
                    <a:pt x="21471" y="7497"/>
                  </a:cubicBezTo>
                  <a:close/>
                  <a:moveTo>
                    <a:pt x="21471" y="7497"/>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43942863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 Small 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304801" y="234671"/>
            <a:ext cx="11582399" cy="374933"/>
          </a:xfrm>
        </p:spPr>
        <p:txBody>
          <a:bodyPr/>
          <a:lstStyle/>
          <a:p>
            <a:r>
              <a:rPr lang="en-US"/>
              <a:t>Click to edit Master title style</a:t>
            </a:r>
          </a:p>
        </p:txBody>
      </p:sp>
      <p:sp>
        <p:nvSpPr>
          <p:cNvPr id="3" name="Content Placeholder 2"/>
          <p:cNvSpPr>
            <a:spLocks noGrp="1"/>
          </p:cNvSpPr>
          <p:nvPr>
            <p:ph idx="1" hasCustomPrompt="1"/>
          </p:nvPr>
        </p:nvSpPr>
        <p:spPr>
          <a:xfrm>
            <a:off x="4371339" y="2062621"/>
            <a:ext cx="7515860" cy="4115952"/>
          </a:xfrm>
        </p:spPr>
        <p:txBody>
          <a:bodyPr lIns="411480" numCol="1" spcCol="457200"/>
          <a:lstStyle>
            <a:lvl1pPr>
              <a:defRPr sz="2000"/>
            </a:lvl1pPr>
            <a:lvl2pPr>
              <a:defRPr sz="1800"/>
            </a:lvl2pPr>
            <a:lvl3pPr>
              <a:defRPr sz="1800"/>
            </a:lvl3pPr>
            <a:lvl4pPr>
              <a:defRPr sz="1800"/>
            </a:lvl4pPr>
            <a:lvl5pPr>
              <a:defRPr sz="1800"/>
            </a:lvl5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33" name="Content Placeholder 2"/>
          <p:cNvSpPr>
            <a:spLocks noGrp="1"/>
          </p:cNvSpPr>
          <p:nvPr>
            <p:ph idx="13" hasCustomPrompt="1"/>
          </p:nvPr>
        </p:nvSpPr>
        <p:spPr>
          <a:xfrm>
            <a:off x="304799" y="2062621"/>
            <a:ext cx="3463808" cy="2737979"/>
          </a:xfrm>
        </p:spPr>
        <p:txBody>
          <a:bodyPr/>
          <a:lstStyle>
            <a:lvl1pPr>
              <a:defRPr sz="18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insert content</a:t>
            </a:r>
          </a:p>
        </p:txBody>
      </p:sp>
      <p:sp>
        <p:nvSpPr>
          <p:cNvPr id="10" name="Rectangle 9"/>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 Small Content (Left)</a:t>
            </a:r>
          </a:p>
        </p:txBody>
      </p:sp>
      <p:sp>
        <p:nvSpPr>
          <p:cNvPr id="12" name="Rectangle 11"/>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to add bullet.</a:t>
            </a:r>
          </a:p>
          <a:p>
            <a:pPr marL="228600" indent="-228600">
              <a:spcAft>
                <a:spcPts val="600"/>
              </a:spcAft>
              <a:buFont typeface="+mj-lt"/>
              <a:buAutoNum type="arabicPeriod"/>
            </a:pPr>
            <a:r>
              <a:rPr lang="en-US" sz="1000"/>
              <a:t>If body subhead is needed, change default text</a:t>
            </a:r>
            <a:r>
              <a:rPr lang="en-US" sz="1000" baseline="0"/>
              <a:t> to bold.</a:t>
            </a:r>
            <a:endParaRPr lang="en-US" sz="1000"/>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sp>
        <p:nvSpPr>
          <p:cNvPr id="16" name="Text Placeholder 7"/>
          <p:cNvSpPr>
            <a:spLocks noGrp="1"/>
          </p:cNvSpPr>
          <p:nvPr userDrawn="1">
            <p:ph type="body" sz="quarter" idx="14"/>
          </p:nvPr>
        </p:nvSpPr>
        <p:spPr>
          <a:xfrm>
            <a:off x="304801" y="671946"/>
            <a:ext cx="11582399" cy="330200"/>
          </a:xfrm>
        </p:spPr>
        <p:txBody>
          <a:bodyPr anchor="t"/>
          <a:lstStyle>
            <a:lvl1pPr marL="12700" indent="0">
              <a:lnSpc>
                <a:spcPct val="90000"/>
              </a:lnSpc>
              <a:buNone/>
              <a:defRPr sz="2000" b="0" i="1">
                <a:solidFill>
                  <a:schemeClr val="tx1"/>
                </a:solidFill>
                <a:latin typeface="Times New Roman" charset="0"/>
                <a:ea typeface="Times New Roman" charset="0"/>
                <a:cs typeface="Times New Roman" charset="0"/>
              </a:defRPr>
            </a:lvl1pPr>
          </a:lstStyle>
          <a:p>
            <a:pPr lvl="0"/>
            <a:r>
              <a:rPr lang="en-US"/>
              <a:t>Click to edit Master text styles</a:t>
            </a:r>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tx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04015604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423389" y="2062620"/>
            <a:ext cx="3463808" cy="4109579"/>
          </a:xfrm>
        </p:spPr>
        <p:txBody>
          <a:bodyPr numCol="1" spcCol="457200"/>
          <a:lstStyle>
            <a:lvl1pPr>
              <a:defRPr sz="2000"/>
            </a:lvl1pPr>
            <a:lvl2pPr>
              <a:defRPr sz="2000"/>
            </a:lvl2pPr>
            <a:lvl3pPr>
              <a:defRPr sz="1800"/>
            </a:lvl3pPr>
            <a:lvl4pPr>
              <a:defRPr sz="1800"/>
            </a:lvl4pPr>
            <a:lvl5pPr>
              <a:defRPr sz="1800"/>
            </a:lvl5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33" name="Content Placeholder 2"/>
          <p:cNvSpPr>
            <a:spLocks noGrp="1"/>
          </p:cNvSpPr>
          <p:nvPr>
            <p:ph idx="13" hasCustomPrompt="1"/>
          </p:nvPr>
        </p:nvSpPr>
        <p:spPr>
          <a:xfrm>
            <a:off x="301364" y="2062621"/>
            <a:ext cx="7515861" cy="2737979"/>
          </a:xfrm>
        </p:spPr>
        <p:txBody>
          <a:bodyPr/>
          <a:lstStyle>
            <a:lvl1pPr>
              <a:defRPr sz="18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insert content</a:t>
            </a:r>
          </a:p>
        </p:txBody>
      </p:sp>
      <p:sp>
        <p:nvSpPr>
          <p:cNvPr id="7" name="Title 6"/>
          <p:cNvSpPr>
            <a:spLocks noGrp="1"/>
          </p:cNvSpPr>
          <p:nvPr>
            <p:ph type="title"/>
          </p:nvPr>
        </p:nvSpPr>
        <p:spPr/>
        <p:txBody>
          <a:bodyPr/>
          <a:lstStyle/>
          <a:p>
            <a:r>
              <a:rPr lang="en-US"/>
              <a:t>Click to edit Master title style</a:t>
            </a:r>
          </a:p>
        </p:txBody>
      </p:sp>
      <p:sp>
        <p:nvSpPr>
          <p:cNvPr id="10" name="Rectangle 9"/>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 Large Content (Left)</a:t>
            </a:r>
          </a:p>
        </p:txBody>
      </p:sp>
      <p:sp>
        <p:nvSpPr>
          <p:cNvPr id="12" name="Rectangle 11"/>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to add bullet.</a:t>
            </a:r>
          </a:p>
          <a:p>
            <a:pPr marL="228600" indent="-228600">
              <a:spcAft>
                <a:spcPts val="600"/>
              </a:spcAft>
              <a:buFont typeface="+mj-lt"/>
              <a:buAutoNum type="arabicPeriod"/>
            </a:pPr>
            <a:r>
              <a:rPr lang="en-US" sz="1000"/>
              <a:t>If body subhead is needed, change default text</a:t>
            </a:r>
            <a:r>
              <a:rPr lang="en-US" sz="1000" baseline="0"/>
              <a:t> to bold.</a:t>
            </a:r>
            <a:endParaRPr lang="en-US" sz="1000"/>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sp>
        <p:nvSpPr>
          <p:cNvPr id="16" name="Text Placeholder 7"/>
          <p:cNvSpPr>
            <a:spLocks noGrp="1"/>
          </p:cNvSpPr>
          <p:nvPr userDrawn="1">
            <p:ph type="body" sz="quarter" idx="14"/>
          </p:nvPr>
        </p:nvSpPr>
        <p:spPr>
          <a:xfrm>
            <a:off x="304801" y="671946"/>
            <a:ext cx="11582399" cy="330200"/>
          </a:xfrm>
        </p:spPr>
        <p:txBody>
          <a:bodyPr anchor="t"/>
          <a:lstStyle>
            <a:lvl1pPr marL="12700" indent="0">
              <a:lnSpc>
                <a:spcPct val="90000"/>
              </a:lnSpc>
              <a:buNone/>
              <a:defRPr sz="2000" b="0" i="1">
                <a:solidFill>
                  <a:schemeClr val="tx1"/>
                </a:solidFill>
                <a:latin typeface="Times New Roman" charset="0"/>
                <a:ea typeface="Times New Roman" charset="0"/>
                <a:cs typeface="Times New Roman" charset="0"/>
              </a:defRPr>
            </a:lvl1pPr>
          </a:lstStyle>
          <a:p>
            <a:pPr lvl="0"/>
            <a:r>
              <a:rPr lang="en-US"/>
              <a:t>Click to edit Master text styles</a:t>
            </a:r>
          </a:p>
        </p:txBody>
      </p:sp>
      <p:grpSp>
        <p:nvGrpSpPr>
          <p:cNvPr id="20" name="Group 19"/>
          <p:cNvGrpSpPr>
            <a:grpSpLocks noChangeAspect="1"/>
          </p:cNvGrpSpPr>
          <p:nvPr userDrawn="1"/>
        </p:nvGrpSpPr>
        <p:grpSpPr>
          <a:xfrm>
            <a:off x="14208931" y="843418"/>
            <a:ext cx="233337" cy="225045"/>
            <a:chOff x="366713" y="2336800"/>
            <a:chExt cx="1608137" cy="1550988"/>
          </a:xfrm>
          <a:solidFill>
            <a:schemeClr val="tx1"/>
          </a:solidFill>
        </p:grpSpPr>
        <p:sp>
          <p:nvSpPr>
            <p:cNvPr id="21"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4153252320"/>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36" name="Text Placeholder 7"/>
          <p:cNvSpPr>
            <a:spLocks noGrp="1"/>
          </p:cNvSpPr>
          <p:nvPr>
            <p:ph type="body" sz="quarter" idx="13" hasCustomPrompt="1"/>
          </p:nvPr>
        </p:nvSpPr>
        <p:spPr>
          <a:xfrm>
            <a:off x="1527627" y="3860803"/>
            <a:ext cx="2663976" cy="695959"/>
          </a:xfrm>
        </p:spPr>
        <p:txBody>
          <a:bodyPr anchor="b"/>
          <a:lstStyle>
            <a:lvl1pPr algn="ctr">
              <a:defRPr sz="2400" b="0" i="1">
                <a:solidFill>
                  <a:schemeClr val="tx1"/>
                </a:solidFill>
                <a:latin typeface="Times New Roman" charset="0"/>
                <a:ea typeface="Times New Roman" charset="0"/>
                <a:cs typeface="Times New Roman" charset="0"/>
              </a:defRPr>
            </a:lvl1pPr>
          </a:lstStyle>
          <a:p>
            <a:pPr lvl="0"/>
            <a:r>
              <a:rPr lang="en-US"/>
              <a:t>Heading</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37" name="Text Placeholder 7"/>
          <p:cNvSpPr>
            <a:spLocks noGrp="1"/>
          </p:cNvSpPr>
          <p:nvPr>
            <p:ph type="body" sz="quarter" idx="14" hasCustomPrompt="1"/>
          </p:nvPr>
        </p:nvSpPr>
        <p:spPr>
          <a:xfrm>
            <a:off x="4764012" y="3860803"/>
            <a:ext cx="2663976" cy="695959"/>
          </a:xfrm>
        </p:spPr>
        <p:txBody>
          <a:bodyPr anchor="b"/>
          <a:lstStyle>
            <a:lvl1pPr algn="ctr">
              <a:defRPr sz="2400" b="0" i="1">
                <a:solidFill>
                  <a:schemeClr val="tx1"/>
                </a:solidFill>
                <a:latin typeface="Times New Roman" charset="0"/>
                <a:ea typeface="Times New Roman" charset="0"/>
                <a:cs typeface="Times New Roman" charset="0"/>
              </a:defRPr>
            </a:lvl1pPr>
          </a:lstStyle>
          <a:p>
            <a:pPr lvl="0"/>
            <a:r>
              <a:rPr lang="en-US"/>
              <a:t>Heading</a:t>
            </a:r>
          </a:p>
        </p:txBody>
      </p:sp>
      <p:sp>
        <p:nvSpPr>
          <p:cNvPr id="38" name="Text Placeholder 7"/>
          <p:cNvSpPr>
            <a:spLocks noGrp="1"/>
          </p:cNvSpPr>
          <p:nvPr>
            <p:ph type="body" sz="quarter" idx="15" hasCustomPrompt="1"/>
          </p:nvPr>
        </p:nvSpPr>
        <p:spPr>
          <a:xfrm>
            <a:off x="8080032" y="3860803"/>
            <a:ext cx="2663976" cy="695959"/>
          </a:xfrm>
        </p:spPr>
        <p:txBody>
          <a:bodyPr anchor="b"/>
          <a:lstStyle>
            <a:lvl1pPr algn="ctr">
              <a:defRPr sz="2400" b="0" i="1">
                <a:solidFill>
                  <a:schemeClr val="tx1"/>
                </a:solidFill>
                <a:latin typeface="Times New Roman" charset="0"/>
                <a:ea typeface="Times New Roman" charset="0"/>
                <a:cs typeface="Times New Roman" charset="0"/>
              </a:defRPr>
            </a:lvl1pPr>
          </a:lstStyle>
          <a:p>
            <a:pPr lvl="0"/>
            <a:r>
              <a:rPr lang="en-US"/>
              <a:t>Heading</a:t>
            </a:r>
          </a:p>
        </p:txBody>
      </p:sp>
      <p:sp>
        <p:nvSpPr>
          <p:cNvPr id="6" name="Text Placeholder 5"/>
          <p:cNvSpPr>
            <a:spLocks noGrp="1"/>
          </p:cNvSpPr>
          <p:nvPr>
            <p:ph type="body" sz="quarter" idx="16"/>
          </p:nvPr>
        </p:nvSpPr>
        <p:spPr>
          <a:xfrm>
            <a:off x="1527627" y="4816244"/>
            <a:ext cx="2663976" cy="1234600"/>
          </a:xfrm>
        </p:spPr>
        <p:txBody>
          <a:bodyPr/>
          <a:lstStyle>
            <a:lvl1pPr algn="ctr">
              <a:defRPr b="0">
                <a:solidFill>
                  <a:schemeClr val="tx1"/>
                </a:solidFill>
              </a:defRPr>
            </a:lvl1pPr>
          </a:lstStyle>
          <a:p>
            <a:pPr lvl="0"/>
            <a:r>
              <a:rPr lang="en-US"/>
              <a:t>Click to edit Master text styles</a:t>
            </a:r>
          </a:p>
        </p:txBody>
      </p:sp>
      <p:sp>
        <p:nvSpPr>
          <p:cNvPr id="39" name="Text Placeholder 5"/>
          <p:cNvSpPr>
            <a:spLocks noGrp="1"/>
          </p:cNvSpPr>
          <p:nvPr>
            <p:ph type="body" sz="quarter" idx="17"/>
          </p:nvPr>
        </p:nvSpPr>
        <p:spPr>
          <a:xfrm>
            <a:off x="4786251" y="4816244"/>
            <a:ext cx="2663976" cy="1234600"/>
          </a:xfrm>
        </p:spPr>
        <p:txBody>
          <a:bodyPr/>
          <a:lstStyle>
            <a:lvl1pPr algn="ctr">
              <a:defRPr b="0">
                <a:solidFill>
                  <a:schemeClr val="tx1"/>
                </a:solidFill>
              </a:defRPr>
            </a:lvl1pPr>
          </a:lstStyle>
          <a:p>
            <a:pPr lvl="0"/>
            <a:r>
              <a:rPr lang="en-US"/>
              <a:t>Click to edit Master text styles</a:t>
            </a:r>
          </a:p>
        </p:txBody>
      </p:sp>
      <p:sp>
        <p:nvSpPr>
          <p:cNvPr id="40" name="Text Placeholder 5"/>
          <p:cNvSpPr>
            <a:spLocks noGrp="1"/>
          </p:cNvSpPr>
          <p:nvPr>
            <p:ph type="body" sz="quarter" idx="18"/>
          </p:nvPr>
        </p:nvSpPr>
        <p:spPr>
          <a:xfrm>
            <a:off x="8080032" y="4816244"/>
            <a:ext cx="2663976" cy="1234600"/>
          </a:xfrm>
        </p:spPr>
        <p:txBody>
          <a:bodyPr/>
          <a:lstStyle>
            <a:lvl1pPr algn="ctr">
              <a:defRPr b="0">
                <a:solidFill>
                  <a:schemeClr val="tx1"/>
                </a:solidFill>
              </a:defRPr>
            </a:lvl1pPr>
          </a:lstStyle>
          <a:p>
            <a:pPr lvl="0"/>
            <a:r>
              <a:rPr lang="en-US"/>
              <a:t>Click to edit Master text styles</a:t>
            </a:r>
          </a:p>
        </p:txBody>
      </p:sp>
      <p:sp>
        <p:nvSpPr>
          <p:cNvPr id="14" name="Rectangle 1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3 Icons</a:t>
            </a:r>
          </a:p>
        </p:txBody>
      </p:sp>
    </p:spTree>
    <p:extLst>
      <p:ext uri="{BB962C8B-B14F-4D97-AF65-F5344CB8AC3E}">
        <p14:creationId xmlns:p14="http://schemas.microsoft.com/office/powerpoint/2010/main" val="1233506921"/>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 Images (Squa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5" name="Rectangle 14"/>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3 Images (Square)</a:t>
            </a:r>
          </a:p>
        </p:txBody>
      </p:sp>
      <p:sp>
        <p:nvSpPr>
          <p:cNvPr id="19" name="Picture Placeholder 15">
            <a:extLst>
              <a:ext uri="{FF2B5EF4-FFF2-40B4-BE49-F238E27FC236}">
                <a16:creationId xmlns:a16="http://schemas.microsoft.com/office/drawing/2014/main" id="{70B84A05-5CAF-3D4E-A534-697B799DD85A}"/>
              </a:ext>
            </a:extLst>
          </p:cNvPr>
          <p:cNvSpPr>
            <a:spLocks noGrp="1"/>
          </p:cNvSpPr>
          <p:nvPr>
            <p:ph type="pic" sz="quarter" idx="20"/>
          </p:nvPr>
        </p:nvSpPr>
        <p:spPr>
          <a:xfrm>
            <a:off x="4846037" y="1156170"/>
            <a:ext cx="2514600" cy="2514600"/>
          </a:xfrm>
          <a:prstGeom prst="rect">
            <a:avLst/>
          </a:prstGeom>
        </p:spPr>
        <p:txBody>
          <a:bodyPr/>
          <a:lstStyle>
            <a:lvl1pPr>
              <a:defRPr>
                <a:solidFill>
                  <a:schemeClr val="tx1"/>
                </a:solidFill>
              </a:defRPr>
            </a:lvl1pPr>
          </a:lstStyle>
          <a:p>
            <a:endParaRPr lang="en-US"/>
          </a:p>
        </p:txBody>
      </p:sp>
      <p:sp>
        <p:nvSpPr>
          <p:cNvPr id="20" name="Picture Placeholder 15">
            <a:extLst>
              <a:ext uri="{FF2B5EF4-FFF2-40B4-BE49-F238E27FC236}">
                <a16:creationId xmlns:a16="http://schemas.microsoft.com/office/drawing/2014/main" id="{6E0886AC-4D49-BD4C-B049-CA026899DBE4}"/>
              </a:ext>
            </a:extLst>
          </p:cNvPr>
          <p:cNvSpPr>
            <a:spLocks noGrp="1"/>
          </p:cNvSpPr>
          <p:nvPr>
            <p:ph type="pic" sz="quarter" idx="21"/>
          </p:nvPr>
        </p:nvSpPr>
        <p:spPr>
          <a:xfrm>
            <a:off x="8196580" y="1156170"/>
            <a:ext cx="2514600" cy="2514600"/>
          </a:xfrm>
          <a:prstGeom prst="rect">
            <a:avLst/>
          </a:prstGeom>
        </p:spPr>
        <p:txBody>
          <a:bodyPr/>
          <a:lstStyle>
            <a:lvl1pPr>
              <a:defRPr>
                <a:solidFill>
                  <a:schemeClr val="tx1"/>
                </a:solidFill>
              </a:defRPr>
            </a:lvl1pPr>
          </a:lstStyle>
          <a:p>
            <a:endParaRPr lang="en-US"/>
          </a:p>
        </p:txBody>
      </p:sp>
      <p:sp>
        <p:nvSpPr>
          <p:cNvPr id="21" name="Picture Placeholder 15">
            <a:extLst>
              <a:ext uri="{FF2B5EF4-FFF2-40B4-BE49-F238E27FC236}">
                <a16:creationId xmlns:a16="http://schemas.microsoft.com/office/drawing/2014/main" id="{3918F0BA-BF09-7E45-A861-5AE31978810F}"/>
              </a:ext>
            </a:extLst>
          </p:cNvPr>
          <p:cNvSpPr>
            <a:spLocks noGrp="1"/>
          </p:cNvSpPr>
          <p:nvPr>
            <p:ph type="pic" sz="quarter" idx="19"/>
          </p:nvPr>
        </p:nvSpPr>
        <p:spPr>
          <a:xfrm>
            <a:off x="1480820" y="1156170"/>
            <a:ext cx="2514600" cy="2514600"/>
          </a:xfrm>
          <a:prstGeom prst="rect">
            <a:avLst/>
          </a:prstGeom>
        </p:spPr>
        <p:txBody>
          <a:bodyPr/>
          <a:lstStyle>
            <a:lvl1pPr>
              <a:defRPr>
                <a:solidFill>
                  <a:schemeClr val="tx1"/>
                </a:solidFill>
              </a:defRPr>
            </a:lvl1pPr>
          </a:lstStyle>
          <a:p>
            <a:endParaRPr lang="en-US"/>
          </a:p>
        </p:txBody>
      </p:sp>
      <p:sp>
        <p:nvSpPr>
          <p:cNvPr id="22" name="Text Placeholder 7">
            <a:extLst>
              <a:ext uri="{FF2B5EF4-FFF2-40B4-BE49-F238E27FC236}">
                <a16:creationId xmlns:a16="http://schemas.microsoft.com/office/drawing/2014/main" id="{D87ABEEF-1BA5-4B47-8C31-2E78D9393F02}"/>
              </a:ext>
            </a:extLst>
          </p:cNvPr>
          <p:cNvSpPr>
            <a:spLocks noGrp="1"/>
          </p:cNvSpPr>
          <p:nvPr>
            <p:ph type="body" sz="quarter" idx="13" hasCustomPrompt="1"/>
          </p:nvPr>
        </p:nvSpPr>
        <p:spPr>
          <a:xfrm>
            <a:off x="1412240" y="3860803"/>
            <a:ext cx="2651760" cy="695959"/>
          </a:xfrm>
        </p:spPr>
        <p:txBody>
          <a:bodyPr anchor="b"/>
          <a:lstStyle>
            <a:lvl1pPr marL="1588" indent="0" algn="ctr">
              <a:buNone/>
              <a:defRPr sz="2400" b="0" i="1">
                <a:solidFill>
                  <a:schemeClr val="tx1"/>
                </a:solidFill>
                <a:latin typeface="Times New Roman" charset="0"/>
                <a:ea typeface="Times New Roman" charset="0"/>
                <a:cs typeface="Times New Roman" charset="0"/>
              </a:defRPr>
            </a:lvl1pPr>
          </a:lstStyle>
          <a:p>
            <a:pPr lvl="0"/>
            <a:r>
              <a:rPr lang="en-US"/>
              <a:t>Heading</a:t>
            </a:r>
          </a:p>
        </p:txBody>
      </p:sp>
      <p:sp>
        <p:nvSpPr>
          <p:cNvPr id="23" name="Text Placeholder 7">
            <a:extLst>
              <a:ext uri="{FF2B5EF4-FFF2-40B4-BE49-F238E27FC236}">
                <a16:creationId xmlns:a16="http://schemas.microsoft.com/office/drawing/2014/main" id="{7D8CC770-B5BA-FE4E-B45E-E4AB1F845D4B}"/>
              </a:ext>
            </a:extLst>
          </p:cNvPr>
          <p:cNvSpPr>
            <a:spLocks noGrp="1"/>
          </p:cNvSpPr>
          <p:nvPr>
            <p:ph type="body" sz="quarter" idx="14" hasCustomPrompt="1"/>
          </p:nvPr>
        </p:nvSpPr>
        <p:spPr>
          <a:xfrm>
            <a:off x="4777457" y="3860803"/>
            <a:ext cx="2651760" cy="695959"/>
          </a:xfrm>
        </p:spPr>
        <p:txBody>
          <a:bodyPr anchor="b"/>
          <a:lstStyle>
            <a:lvl1pPr marL="1588" indent="0" algn="ctr">
              <a:buNone/>
              <a:defRPr sz="2400" b="0" i="1">
                <a:solidFill>
                  <a:schemeClr val="tx1"/>
                </a:solidFill>
                <a:latin typeface="Times New Roman" charset="0"/>
                <a:ea typeface="Times New Roman" charset="0"/>
                <a:cs typeface="Times New Roman" charset="0"/>
              </a:defRPr>
            </a:lvl1pPr>
          </a:lstStyle>
          <a:p>
            <a:pPr lvl="0"/>
            <a:r>
              <a:rPr lang="en-US"/>
              <a:t>Heading</a:t>
            </a:r>
          </a:p>
        </p:txBody>
      </p:sp>
      <p:sp>
        <p:nvSpPr>
          <p:cNvPr id="24" name="Text Placeholder 7">
            <a:extLst>
              <a:ext uri="{FF2B5EF4-FFF2-40B4-BE49-F238E27FC236}">
                <a16:creationId xmlns:a16="http://schemas.microsoft.com/office/drawing/2014/main" id="{05FD3E41-D2E1-FA48-81AF-8A0CC72FE8F4}"/>
              </a:ext>
            </a:extLst>
          </p:cNvPr>
          <p:cNvSpPr>
            <a:spLocks noGrp="1"/>
          </p:cNvSpPr>
          <p:nvPr>
            <p:ph type="body" sz="quarter" idx="15" hasCustomPrompt="1"/>
          </p:nvPr>
        </p:nvSpPr>
        <p:spPr>
          <a:xfrm>
            <a:off x="8128000" y="3860803"/>
            <a:ext cx="2651760" cy="695959"/>
          </a:xfrm>
        </p:spPr>
        <p:txBody>
          <a:bodyPr anchor="b"/>
          <a:lstStyle>
            <a:lvl1pPr marL="1588" indent="0" algn="ctr">
              <a:buNone/>
              <a:defRPr sz="2400" b="0" i="1">
                <a:solidFill>
                  <a:schemeClr val="tx1"/>
                </a:solidFill>
                <a:latin typeface="Times New Roman" charset="0"/>
                <a:ea typeface="Times New Roman" charset="0"/>
                <a:cs typeface="Times New Roman" charset="0"/>
              </a:defRPr>
            </a:lvl1pPr>
          </a:lstStyle>
          <a:p>
            <a:pPr lvl="0"/>
            <a:r>
              <a:rPr lang="en-US"/>
              <a:t>Heading</a:t>
            </a:r>
          </a:p>
        </p:txBody>
      </p:sp>
      <p:sp>
        <p:nvSpPr>
          <p:cNvPr id="25" name="Text Placeholder 5">
            <a:extLst>
              <a:ext uri="{FF2B5EF4-FFF2-40B4-BE49-F238E27FC236}">
                <a16:creationId xmlns:a16="http://schemas.microsoft.com/office/drawing/2014/main" id="{11BD4488-D097-9448-AA5A-98E613C1065E}"/>
              </a:ext>
            </a:extLst>
          </p:cNvPr>
          <p:cNvSpPr>
            <a:spLocks noGrp="1"/>
          </p:cNvSpPr>
          <p:nvPr>
            <p:ph type="body" sz="quarter" idx="16"/>
          </p:nvPr>
        </p:nvSpPr>
        <p:spPr>
          <a:xfrm>
            <a:off x="1412240" y="4816244"/>
            <a:ext cx="2651760" cy="1234600"/>
          </a:xfrm>
        </p:spPr>
        <p:txBody>
          <a:bodyPr/>
          <a:lstStyle>
            <a:lvl1pPr marL="1588" indent="0" algn="ctr">
              <a:buNone/>
              <a:defRPr b="0">
                <a:solidFill>
                  <a:schemeClr val="tx1"/>
                </a:solidFill>
              </a:defRPr>
            </a:lvl1pPr>
          </a:lstStyle>
          <a:p>
            <a:pPr lvl="0"/>
            <a:r>
              <a:rPr lang="en-US"/>
              <a:t>Click to edit Master text styles</a:t>
            </a:r>
          </a:p>
        </p:txBody>
      </p:sp>
      <p:sp>
        <p:nvSpPr>
          <p:cNvPr id="26" name="Text Placeholder 5">
            <a:extLst>
              <a:ext uri="{FF2B5EF4-FFF2-40B4-BE49-F238E27FC236}">
                <a16:creationId xmlns:a16="http://schemas.microsoft.com/office/drawing/2014/main" id="{C75AFB0A-985F-8947-B2FC-638A2D35AF71}"/>
              </a:ext>
            </a:extLst>
          </p:cNvPr>
          <p:cNvSpPr>
            <a:spLocks noGrp="1"/>
          </p:cNvSpPr>
          <p:nvPr>
            <p:ph type="body" sz="quarter" idx="17"/>
          </p:nvPr>
        </p:nvSpPr>
        <p:spPr>
          <a:xfrm>
            <a:off x="4777457" y="4816244"/>
            <a:ext cx="2651760" cy="1234600"/>
          </a:xfrm>
        </p:spPr>
        <p:txBody>
          <a:bodyPr/>
          <a:lstStyle>
            <a:lvl1pPr marL="1588" indent="0" algn="ctr">
              <a:buNone/>
              <a:defRPr b="0">
                <a:solidFill>
                  <a:schemeClr val="tx1"/>
                </a:solidFill>
              </a:defRPr>
            </a:lvl1pPr>
          </a:lstStyle>
          <a:p>
            <a:pPr lvl="0"/>
            <a:r>
              <a:rPr lang="en-US"/>
              <a:t>Click to edit Master text styles</a:t>
            </a:r>
          </a:p>
        </p:txBody>
      </p:sp>
      <p:sp>
        <p:nvSpPr>
          <p:cNvPr id="27" name="Text Placeholder 5">
            <a:extLst>
              <a:ext uri="{FF2B5EF4-FFF2-40B4-BE49-F238E27FC236}">
                <a16:creationId xmlns:a16="http://schemas.microsoft.com/office/drawing/2014/main" id="{0E0A7F4D-76FA-234A-99D6-EB02B21F1FF9}"/>
              </a:ext>
            </a:extLst>
          </p:cNvPr>
          <p:cNvSpPr>
            <a:spLocks noGrp="1"/>
          </p:cNvSpPr>
          <p:nvPr>
            <p:ph type="body" sz="quarter" idx="18"/>
          </p:nvPr>
        </p:nvSpPr>
        <p:spPr>
          <a:xfrm>
            <a:off x="8128000" y="4816244"/>
            <a:ext cx="2651760" cy="1234600"/>
          </a:xfrm>
        </p:spPr>
        <p:txBody>
          <a:bodyPr/>
          <a:lstStyle>
            <a:lvl1pPr marL="1588" indent="0" algn="ctr">
              <a:buNone/>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5497417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Main Red)">
    <p:spTree>
      <p:nvGrpSpPr>
        <p:cNvPr id="1" name=""/>
        <p:cNvGrpSpPr/>
        <p:nvPr/>
      </p:nvGrpSpPr>
      <p:grpSpPr>
        <a:xfrm>
          <a:off x="0" y="0"/>
          <a:ext cx="0" cy="0"/>
          <a:chOff x="0" y="0"/>
          <a:chExt cx="0" cy="0"/>
        </a:xfrm>
      </p:grpSpPr>
      <p:pic>
        <p:nvPicPr>
          <p:cNvPr id="4" name="Picture 3" descr="A group of people looking at a computer&#10;&#10;Description automatically generated">
            <a:extLst>
              <a:ext uri="{FF2B5EF4-FFF2-40B4-BE49-F238E27FC236}">
                <a16:creationId xmlns:a16="http://schemas.microsoft.com/office/drawing/2014/main" id="{FD203FD9-C2BA-C842-B953-476D294BB57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91999" cy="5335272"/>
          </a:xfrm>
          <a:prstGeom prst="rect">
            <a:avLst/>
          </a:prstGeom>
        </p:spPr>
      </p:pic>
      <p:sp>
        <p:nvSpPr>
          <p:cNvPr id="21" name="Rectangle 20"/>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7" name="Title 1"/>
          <p:cNvSpPr txBox="1">
            <a:spLocks/>
          </p:cNvSpPr>
          <p:nvPr userDrawn="1"/>
        </p:nvSpPr>
        <p:spPr>
          <a:xfrm>
            <a:off x="627531" y="1881356"/>
            <a:ext cx="10936941" cy="742803"/>
          </a:xfrm>
          <a:prstGeom prst="rect">
            <a:avLst/>
          </a:prstGeom>
        </p:spPr>
        <p:txBody>
          <a:bodyPr lIns="0" tIns="0" rIns="0" bIns="0" anchor="t"/>
          <a:lstStyle>
            <a:lvl1pPr algn="l" defTabSz="457200" rtl="0" eaLnBrk="1" latinLnBrk="0" hangingPunct="1">
              <a:lnSpc>
                <a:spcPts val="3160"/>
              </a:lnSpc>
              <a:spcBef>
                <a:spcPct val="0"/>
              </a:spcBef>
              <a:buNone/>
              <a:defRPr sz="2800" b="1" kern="1200" cap="all" normalizeH="0" baseline="0">
                <a:solidFill>
                  <a:schemeClr val="tx2"/>
                </a:solidFill>
                <a:latin typeface="+mj-lt"/>
                <a:ea typeface="+mj-ea"/>
                <a:cs typeface="+mj-cs"/>
              </a:defRPr>
            </a:lvl1pPr>
          </a:lstStyle>
          <a:p>
            <a:pPr>
              <a:lnSpc>
                <a:spcPct val="100000"/>
              </a:lnSpc>
            </a:pPr>
            <a:endParaRPr lang="en-US" sz="1600" b="0" cap="none">
              <a:solidFill>
                <a:schemeClr val="bg1"/>
              </a:solidFill>
            </a:endParaRPr>
          </a:p>
        </p:txBody>
      </p:sp>
      <p:sp>
        <p:nvSpPr>
          <p:cNvPr id="19"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sp>
        <p:nvSpPr>
          <p:cNvPr id="15" name="Rectangle 14"/>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 name="Group 2">
            <a:extLst>
              <a:ext uri="{FF2B5EF4-FFF2-40B4-BE49-F238E27FC236}">
                <a16:creationId xmlns:a16="http://schemas.microsoft.com/office/drawing/2014/main" id="{99407577-29F0-9842-BED8-2F0D65B3A601}"/>
              </a:ext>
            </a:extLst>
          </p:cNvPr>
          <p:cNvGrpSpPr/>
          <p:nvPr userDrawn="1"/>
        </p:nvGrpSpPr>
        <p:grpSpPr>
          <a:xfrm>
            <a:off x="12801600" y="0"/>
            <a:ext cx="3048000" cy="1335024"/>
            <a:chOff x="12801600" y="0"/>
            <a:chExt cx="3048000" cy="1335024"/>
          </a:xfrm>
        </p:grpSpPr>
        <p:sp>
          <p:nvSpPr>
            <p:cNvPr id="25" name="Rectangle 24"/>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Red)</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7"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20" name="Graphic 19">
            <a:extLst>
              <a:ext uri="{FF2B5EF4-FFF2-40B4-BE49-F238E27FC236}">
                <a16:creationId xmlns:a16="http://schemas.microsoft.com/office/drawing/2014/main" id="{0645D2B3-70C5-B646-8283-3A5A70656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318096502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368801" y="2062624"/>
            <a:ext cx="7518399" cy="4109579"/>
          </a:xfrm>
        </p:spPr>
        <p:txBody>
          <a:bodyPr numCol="2" spcCol="457200"/>
          <a:lstStyle>
            <a:lvl1pPr>
              <a:defRPr sz="2000"/>
            </a:lvl1pPr>
            <a:lvl2pPr>
              <a:defRPr sz="2000"/>
            </a:lvl2pPr>
            <a:lvl3pPr>
              <a:defRPr sz="1800"/>
            </a:lvl3pPr>
            <a:lvl4pPr>
              <a:defRPr sz="1800"/>
            </a:lvl4pPr>
            <a:lvl5pPr>
              <a:defRPr sz="1800"/>
            </a:lvl5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10" name="Rectangle 9"/>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 Icon</a:t>
            </a:r>
          </a:p>
        </p:txBody>
      </p:sp>
      <p:sp>
        <p:nvSpPr>
          <p:cNvPr id="12" name="Rectangle 11"/>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to add bullet.</a:t>
            </a:r>
          </a:p>
          <a:p>
            <a:pPr marL="228600" indent="-228600">
              <a:spcAft>
                <a:spcPts val="600"/>
              </a:spcAft>
              <a:buFont typeface="+mj-lt"/>
              <a:buAutoNum type="arabicPeriod"/>
            </a:pPr>
            <a:r>
              <a:rPr lang="en-US" sz="1000"/>
              <a:t>If body subhead is needed, change default text</a:t>
            </a:r>
            <a:r>
              <a:rPr lang="en-US" sz="1000" baseline="0"/>
              <a:t> to bold.</a:t>
            </a:r>
            <a:endParaRPr lang="en-US" sz="1000"/>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sp>
        <p:nvSpPr>
          <p:cNvPr id="16" name="Text Placeholder 7"/>
          <p:cNvSpPr>
            <a:spLocks noGrp="1"/>
          </p:cNvSpPr>
          <p:nvPr userDrawn="1">
            <p:ph type="body" sz="quarter" idx="13"/>
          </p:nvPr>
        </p:nvSpPr>
        <p:spPr>
          <a:xfrm>
            <a:off x="304801" y="671946"/>
            <a:ext cx="11582399" cy="330200"/>
          </a:xfrm>
        </p:spPr>
        <p:txBody>
          <a:bodyPr anchor="t"/>
          <a:lstStyle>
            <a:lvl1pPr marL="12700" indent="0">
              <a:lnSpc>
                <a:spcPct val="90000"/>
              </a:lnSpc>
              <a:buNone/>
              <a:defRPr sz="2000" b="0" i="1">
                <a:solidFill>
                  <a:schemeClr val="tx1"/>
                </a:solidFill>
                <a:latin typeface="Times New Roman" charset="0"/>
                <a:ea typeface="Times New Roman" charset="0"/>
                <a:cs typeface="Times New Roman" charset="0"/>
              </a:defRPr>
            </a:lvl1pPr>
          </a:lstStyle>
          <a:p>
            <a:pPr lvl="0"/>
            <a:r>
              <a:rPr lang="en-US"/>
              <a:t>Click to edit Master text styles</a:t>
            </a:r>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tx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68249804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 Small Image (Circle)&#10;Text + Small Image (Circle)">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5"/>
          </p:nvPr>
        </p:nvSpPr>
        <p:spPr>
          <a:xfrm>
            <a:off x="609600" y="1981199"/>
            <a:ext cx="2404872" cy="2399403"/>
          </a:xfrm>
          <a:prstGeom prst="ellipse">
            <a:avLst/>
          </a:prstGeo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368801" y="2062620"/>
            <a:ext cx="7518399" cy="4109579"/>
          </a:xfrm>
        </p:spPr>
        <p:txBody>
          <a:bodyPr numCol="2" spcCol="457200"/>
          <a:lstStyle>
            <a:lvl1pPr>
              <a:defRPr sz="2000"/>
            </a:lvl1pPr>
            <a:lvl2pPr>
              <a:defRPr sz="2000"/>
            </a:lvl2pPr>
            <a:lvl3pPr>
              <a:defRPr sz="1800"/>
            </a:lvl3pPr>
            <a:lvl4pPr>
              <a:defRPr sz="1800"/>
            </a:lvl4pPr>
            <a:lvl5pPr>
              <a:defRPr sz="1800"/>
            </a:lvl5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11" name="Rectangle 10"/>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 Small Image (Circle)</a:t>
            </a:r>
          </a:p>
        </p:txBody>
      </p:sp>
      <p:sp>
        <p:nvSpPr>
          <p:cNvPr id="12" name="Rectangle 11"/>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to add bullet.</a:t>
            </a:r>
          </a:p>
          <a:p>
            <a:pPr marL="228600" indent="-228600">
              <a:spcAft>
                <a:spcPts val="600"/>
              </a:spcAft>
              <a:buFont typeface="+mj-lt"/>
              <a:buAutoNum type="arabicPeriod"/>
            </a:pPr>
            <a:r>
              <a:rPr lang="en-US" sz="1000"/>
              <a:t>If body subhead is needed, change default text</a:t>
            </a:r>
            <a:r>
              <a:rPr lang="en-US" sz="1000" baseline="0"/>
              <a:t> to bold.</a:t>
            </a:r>
            <a:endParaRPr lang="en-US" sz="1000"/>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sp>
        <p:nvSpPr>
          <p:cNvPr id="17" name="Text Placeholder 7"/>
          <p:cNvSpPr>
            <a:spLocks noGrp="1"/>
          </p:cNvSpPr>
          <p:nvPr userDrawn="1">
            <p:ph type="body" sz="quarter" idx="13"/>
          </p:nvPr>
        </p:nvSpPr>
        <p:spPr>
          <a:xfrm>
            <a:off x="304801" y="671946"/>
            <a:ext cx="11582399" cy="330200"/>
          </a:xfrm>
        </p:spPr>
        <p:txBody>
          <a:bodyPr anchor="t"/>
          <a:lstStyle>
            <a:lvl1pPr marL="12700" indent="0">
              <a:lnSpc>
                <a:spcPct val="90000"/>
              </a:lnSpc>
              <a:buNone/>
              <a:defRPr sz="2000" b="0" i="1">
                <a:solidFill>
                  <a:schemeClr val="tx1"/>
                </a:solidFill>
                <a:latin typeface="Times New Roman" charset="0"/>
                <a:ea typeface="Times New Roman" charset="0"/>
                <a:cs typeface="Times New Roman" charset="0"/>
              </a:defRPr>
            </a:lvl1pPr>
          </a:lstStyle>
          <a:p>
            <a:pPr lvl="0"/>
            <a:r>
              <a:rPr lang="en-US"/>
              <a:t>Click to edit Master text styles</a:t>
            </a:r>
          </a:p>
        </p:txBody>
      </p:sp>
      <p:grpSp>
        <p:nvGrpSpPr>
          <p:cNvPr id="18" name="Group 17"/>
          <p:cNvGrpSpPr>
            <a:grpSpLocks noChangeAspect="1"/>
          </p:cNvGrpSpPr>
          <p:nvPr userDrawn="1"/>
        </p:nvGrpSpPr>
        <p:grpSpPr>
          <a:xfrm>
            <a:off x="14208931" y="843418"/>
            <a:ext cx="233337" cy="225045"/>
            <a:chOff x="366713" y="2336800"/>
            <a:chExt cx="1608137" cy="1550988"/>
          </a:xfrm>
          <a:solidFill>
            <a:schemeClr val="tx1"/>
          </a:solidFill>
        </p:grpSpPr>
        <p:sp>
          <p:nvSpPr>
            <p:cNvPr id="19"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3402410373"/>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 Small Image (Square)">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5"/>
          </p:nvPr>
        </p:nvSpPr>
        <p:spPr>
          <a:xfrm>
            <a:off x="609600" y="1981200"/>
            <a:ext cx="2404872" cy="2404872"/>
          </a:xfrm>
          <a:prstGeom prst="rect">
            <a:avLst/>
          </a:prstGeo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368801" y="2062620"/>
            <a:ext cx="7518399" cy="4109579"/>
          </a:xfrm>
        </p:spPr>
        <p:txBody>
          <a:bodyPr numCol="2" spcCol="457200"/>
          <a:lstStyle>
            <a:lvl1pPr>
              <a:defRPr sz="2000"/>
            </a:lvl1pPr>
            <a:lvl2pPr>
              <a:defRPr sz="2000"/>
            </a:lvl2pPr>
            <a:lvl3pPr>
              <a:defRPr sz="1800"/>
            </a:lvl3pPr>
            <a:lvl4pPr>
              <a:defRPr sz="1800"/>
            </a:lvl4pPr>
            <a:lvl5pPr>
              <a:defRPr sz="1800"/>
            </a:lvl5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9"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11" name="Rectangle 10"/>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 Small Image (Square)</a:t>
            </a:r>
          </a:p>
        </p:txBody>
      </p:sp>
      <p:sp>
        <p:nvSpPr>
          <p:cNvPr id="12" name="Rectangle 11"/>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to add bullet.</a:t>
            </a:r>
          </a:p>
          <a:p>
            <a:pPr marL="228600" indent="-228600">
              <a:spcAft>
                <a:spcPts val="600"/>
              </a:spcAft>
              <a:buFont typeface="+mj-lt"/>
              <a:buAutoNum type="arabicPeriod"/>
            </a:pPr>
            <a:r>
              <a:rPr lang="en-US" sz="1000"/>
              <a:t>If body subhead is needed, change default text</a:t>
            </a:r>
            <a:r>
              <a:rPr lang="en-US" sz="1000" baseline="0"/>
              <a:t> to bold.</a:t>
            </a:r>
            <a:endParaRPr lang="en-US" sz="1000"/>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tx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4081574540"/>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 Large Image (Circle)">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5"/>
          </p:nvPr>
        </p:nvSpPr>
        <p:spPr>
          <a:xfrm>
            <a:off x="1162051" y="1848946"/>
            <a:ext cx="4352544" cy="4348752"/>
          </a:xfrm>
          <a:prstGeom prst="ellipse">
            <a:avLst/>
          </a:prstGeom>
        </p:spPr>
        <p:txBody>
          <a:bodyPr/>
          <a:lstStyle/>
          <a:p>
            <a:endParaRPr lang="en-US"/>
          </a:p>
        </p:txBody>
      </p:sp>
      <p:sp>
        <p:nvSpPr>
          <p:cNvPr id="3" name="Content Placeholder 2"/>
          <p:cNvSpPr>
            <a:spLocks noGrp="1"/>
          </p:cNvSpPr>
          <p:nvPr>
            <p:ph idx="1" hasCustomPrompt="1"/>
          </p:nvPr>
        </p:nvSpPr>
        <p:spPr>
          <a:xfrm>
            <a:off x="7613228" y="2062620"/>
            <a:ext cx="4273971" cy="4109579"/>
          </a:xfrm>
        </p:spPr>
        <p:txBody>
          <a:bodyPr numCol="1" spcCol="457200"/>
          <a:lstStyle>
            <a:lvl1pPr>
              <a:defRPr sz="2000"/>
            </a:lvl1pPr>
            <a:lvl2pPr>
              <a:defRPr sz="2000"/>
            </a:lvl2pPr>
            <a:lvl3pPr>
              <a:defRPr sz="1800"/>
            </a:lvl3pPr>
            <a:lvl4pPr>
              <a:defRPr sz="1800"/>
            </a:lvl4pPr>
            <a:lvl5pPr>
              <a:defRPr sz="1800"/>
            </a:lvl5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
        <p:nvSpPr>
          <p:cNvPr id="9"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10" name="Rectangle 9"/>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 Large Image (Circle)</a:t>
            </a:r>
          </a:p>
        </p:txBody>
      </p:sp>
      <p:sp>
        <p:nvSpPr>
          <p:cNvPr id="12" name="Rectangle 11"/>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to add bullet.</a:t>
            </a:r>
          </a:p>
          <a:p>
            <a:pPr marL="228600" indent="-228600">
              <a:spcAft>
                <a:spcPts val="600"/>
              </a:spcAft>
              <a:buFont typeface="+mj-lt"/>
              <a:buAutoNum type="arabicPeriod"/>
            </a:pPr>
            <a:r>
              <a:rPr lang="en-US" sz="1000"/>
              <a:t>If body subhead is needed, change default text</a:t>
            </a:r>
            <a:r>
              <a:rPr lang="en-US" sz="1000" baseline="0"/>
              <a:t> to bold.</a:t>
            </a:r>
            <a:endParaRPr lang="en-US" sz="1000"/>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tx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580497884"/>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 Large Image (Square)">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5"/>
          </p:nvPr>
        </p:nvSpPr>
        <p:spPr>
          <a:xfrm>
            <a:off x="1162051" y="1848238"/>
            <a:ext cx="4352544" cy="4350168"/>
          </a:xfrm>
          <a:prstGeom prst="rect">
            <a:avLst/>
          </a:prstGeom>
        </p:spPr>
        <p:txBody>
          <a:bodyPr/>
          <a:lstStyle/>
          <a:p>
            <a:endParaRPr lang="en-US"/>
          </a:p>
        </p:txBody>
      </p:sp>
      <p:sp>
        <p:nvSpPr>
          <p:cNvPr id="3" name="Content Placeholder 2"/>
          <p:cNvSpPr>
            <a:spLocks noGrp="1"/>
          </p:cNvSpPr>
          <p:nvPr>
            <p:ph idx="1" hasCustomPrompt="1"/>
          </p:nvPr>
        </p:nvSpPr>
        <p:spPr>
          <a:xfrm>
            <a:off x="7613228" y="2062620"/>
            <a:ext cx="4273971" cy="4109579"/>
          </a:xfrm>
        </p:spPr>
        <p:txBody>
          <a:bodyPr numCol="1" spcCol="457200"/>
          <a:lstStyle>
            <a:lvl1pPr>
              <a:defRPr sz="2000"/>
            </a:lvl1pPr>
            <a:lvl2pPr>
              <a:defRPr sz="2000"/>
            </a:lvl2pPr>
            <a:lvl3pPr>
              <a:defRPr sz="1800"/>
            </a:lvl3pPr>
            <a:lvl4pPr>
              <a:defRPr sz="1800"/>
            </a:lvl4pPr>
            <a:lvl5pPr>
              <a:defRPr sz="1800"/>
            </a:lvl5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
        <p:nvSpPr>
          <p:cNvPr id="9"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10" name="Rectangle 9"/>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 Large Image (Square)</a:t>
            </a:r>
          </a:p>
        </p:txBody>
      </p:sp>
      <p:sp>
        <p:nvSpPr>
          <p:cNvPr id="12" name="Rectangle 11"/>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to add bullet.</a:t>
            </a:r>
          </a:p>
          <a:p>
            <a:pPr marL="228600" indent="-228600">
              <a:spcAft>
                <a:spcPts val="600"/>
              </a:spcAft>
              <a:buFont typeface="+mj-lt"/>
              <a:buAutoNum type="arabicPeriod"/>
            </a:pPr>
            <a:r>
              <a:rPr lang="en-US" sz="1000"/>
              <a:t>If body subhead is needed, change default text</a:t>
            </a:r>
            <a:r>
              <a:rPr lang="en-US" sz="1000" baseline="0"/>
              <a:t> to bold.</a:t>
            </a:r>
            <a:endParaRPr lang="en-US" sz="1000"/>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tx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806756558"/>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2579077" y="234668"/>
            <a:ext cx="9308119" cy="1556176"/>
          </a:xfrm>
        </p:spPr>
        <p:txBody>
          <a:bodyPr anchor="ctr"/>
          <a:lstStyle/>
          <a:p>
            <a:r>
              <a:rPr lang="en-US"/>
              <a:t>Click to edit Master title style</a:t>
            </a:r>
          </a:p>
        </p:txBody>
      </p:sp>
      <p:sp>
        <p:nvSpPr>
          <p:cNvPr id="3" name="Content Placeholder 2"/>
          <p:cNvSpPr>
            <a:spLocks noGrp="1"/>
          </p:cNvSpPr>
          <p:nvPr>
            <p:ph idx="1" hasCustomPrompt="1"/>
          </p:nvPr>
        </p:nvSpPr>
        <p:spPr>
          <a:xfrm>
            <a:off x="304800" y="2062621"/>
            <a:ext cx="11582397" cy="4096512"/>
          </a:xfrm>
        </p:spPr>
        <p:txBody>
          <a:bodyPr lIns="411480" numCol="2" spcCol="457200"/>
          <a:lstStyle>
            <a:lvl1pPr>
              <a:spcAft>
                <a:spcPts val="300"/>
              </a:spcAft>
              <a:defRPr sz="2000" b="1" baseline="0">
                <a:solidFill>
                  <a:schemeClr val="tx1"/>
                </a:solidFill>
              </a:defRPr>
            </a:lvl1pPr>
            <a:lvl2pPr marL="65088" indent="0">
              <a:spcBef>
                <a:spcPts val="200"/>
              </a:spcBef>
              <a:spcAft>
                <a:spcPts val="1200"/>
              </a:spcAft>
              <a:buNone/>
              <a:tabLst/>
              <a:defRPr sz="2000" i="1" baseline="0">
                <a:solidFill>
                  <a:schemeClr val="tx1"/>
                </a:solidFill>
              </a:defRPr>
            </a:lvl2pPr>
            <a:lvl3pPr>
              <a:defRPr sz="1800"/>
            </a:lvl3pPr>
            <a:lvl4pPr>
              <a:defRPr sz="1800"/>
            </a:lvl4pPr>
            <a:lvl5pPr>
              <a:defRPr sz="1800"/>
            </a:lvl5pPr>
          </a:lstStyle>
          <a:p>
            <a:pPr lvl="0"/>
            <a:r>
              <a:rPr lang="en-US"/>
              <a:t>Use tab and left </a:t>
            </a:r>
            <a:r>
              <a:rPr lang="en-US" err="1"/>
              <a:t>outdent</a:t>
            </a:r>
            <a:r>
              <a:rPr lang="en-US"/>
              <a:t> button to change between text styles.</a:t>
            </a:r>
          </a:p>
          <a:p>
            <a:pPr lvl="1"/>
            <a:r>
              <a:rPr lang="en-US"/>
              <a:t>5 words per line. 10 words per text block.</a:t>
            </a:r>
          </a:p>
        </p:txBody>
      </p:sp>
      <p:sp>
        <p:nvSpPr>
          <p:cNvPr id="9" name="Date Placeholder 8"/>
          <p:cNvSpPr>
            <a:spLocks noGrp="1"/>
          </p:cNvSpPr>
          <p:nvPr>
            <p:ph type="dt" sz="half" idx="14"/>
          </p:nvPr>
        </p:nvSpPr>
        <p:spPr/>
        <p:txBody>
          <a:bodyPr/>
          <a:lstStyle/>
          <a:p>
            <a:endParaRPr lang="en-US"/>
          </a:p>
        </p:txBody>
      </p:sp>
      <p:sp>
        <p:nvSpPr>
          <p:cNvPr id="10" name="Footer Placeholder 9"/>
          <p:cNvSpPr>
            <a:spLocks noGrp="1"/>
          </p:cNvSpPr>
          <p:nvPr>
            <p:ph type="ftr" sz="quarter" idx="15"/>
          </p:nvPr>
        </p:nvSpPr>
        <p:spPr/>
        <p:txBody>
          <a:bodyPr/>
          <a:lstStyle/>
          <a:p>
            <a:endParaRPr lang="en-US"/>
          </a:p>
        </p:txBody>
      </p:sp>
      <p:sp>
        <p:nvSpPr>
          <p:cNvPr id="11" name="Slide Number Placeholder 10"/>
          <p:cNvSpPr>
            <a:spLocks noGrp="1"/>
          </p:cNvSpPr>
          <p:nvPr>
            <p:ph type="sldNum" sz="quarter" idx="16"/>
          </p:nvPr>
        </p:nvSpPr>
        <p:spPr/>
        <p:txBody>
          <a:bodyPr/>
          <a:lstStyle/>
          <a:p>
            <a:fld id="{5B9A96B2-702C-084E-9060-05751DBF82B0}" type="slidenum">
              <a:rPr lang="en-US" smtClean="0"/>
              <a:pPr/>
              <a:t>‹#›</a:t>
            </a:fld>
            <a:endParaRPr lang="en-US"/>
          </a:p>
        </p:txBody>
      </p:sp>
      <p:sp>
        <p:nvSpPr>
          <p:cNvPr id="12" name="Rectangle 11"/>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Case</a:t>
            </a:r>
            <a:r>
              <a:rPr lang="en-US" sz="1100" baseline="0"/>
              <a:t> Study</a:t>
            </a:r>
            <a:endParaRPr lang="en-US" sz="1100"/>
          </a:p>
        </p:txBody>
      </p:sp>
      <p:sp>
        <p:nvSpPr>
          <p:cNvPr id="13" name="Picture Placeholder 15"/>
          <p:cNvSpPr>
            <a:spLocks noGrp="1"/>
          </p:cNvSpPr>
          <p:nvPr>
            <p:ph type="pic" sz="quarter" idx="17"/>
          </p:nvPr>
        </p:nvSpPr>
        <p:spPr>
          <a:xfrm>
            <a:off x="739288" y="234668"/>
            <a:ext cx="1554480" cy="1556176"/>
          </a:xfrm>
          <a:prstGeom prst="ellipse">
            <a:avLst/>
          </a:prstGeom>
        </p:spPr>
        <p:txBody>
          <a:bodyPr/>
          <a:lstStyle/>
          <a:p>
            <a:endParaRPr lang="en-US"/>
          </a:p>
        </p:txBody>
      </p:sp>
      <p:sp>
        <p:nvSpPr>
          <p:cNvPr id="15" name="Rectangle 14"/>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and left outdent button to change between text styles.</a:t>
            </a:r>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grpSp>
        <p:nvGrpSpPr>
          <p:cNvPr id="20" name="Group 19"/>
          <p:cNvGrpSpPr>
            <a:grpSpLocks noChangeAspect="1"/>
          </p:cNvGrpSpPr>
          <p:nvPr userDrawn="1"/>
        </p:nvGrpSpPr>
        <p:grpSpPr>
          <a:xfrm>
            <a:off x="14208931" y="843418"/>
            <a:ext cx="233337" cy="225045"/>
            <a:chOff x="366713" y="2336800"/>
            <a:chExt cx="1608137" cy="1550988"/>
          </a:xfrm>
          <a:solidFill>
            <a:schemeClr val="tx1"/>
          </a:solidFill>
        </p:grpSpPr>
        <p:sp>
          <p:nvSpPr>
            <p:cNvPr id="21"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798746273"/>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meline (3 year)">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622299" y="1502633"/>
            <a:ext cx="3673188" cy="834749"/>
          </a:xfrm>
          <a:prstGeom prst="chevron">
            <a:avLst>
              <a:gd name="adj" fmla="val 16529"/>
            </a:avLst>
          </a:prstGeom>
          <a:solidFill>
            <a:schemeClr val="accent1"/>
          </a:solidFill>
        </p:spPr>
        <p:txBody>
          <a:bodyPr anchor="ctr"/>
          <a:lstStyle>
            <a:lvl1pPr algn="ctr">
              <a:defRPr sz="3200" b="1">
                <a:solidFill>
                  <a:schemeClr val="tx1"/>
                </a:solidFill>
              </a:defRPr>
            </a:lvl1pPr>
          </a:lstStyle>
          <a:p>
            <a:pPr lvl="0"/>
            <a:r>
              <a:rPr lang="en-US"/>
              <a:t>Year</a:t>
            </a:r>
          </a:p>
        </p:txBody>
      </p:sp>
      <p:sp>
        <p:nvSpPr>
          <p:cNvPr id="20" name="Text Placeholder 5"/>
          <p:cNvSpPr>
            <a:spLocks noGrp="1"/>
          </p:cNvSpPr>
          <p:nvPr>
            <p:ph type="body" sz="quarter" idx="16" hasCustomPrompt="1"/>
          </p:nvPr>
        </p:nvSpPr>
        <p:spPr>
          <a:xfrm>
            <a:off x="4240355" y="1502633"/>
            <a:ext cx="3673188" cy="834749"/>
          </a:xfrm>
          <a:prstGeom prst="chevron">
            <a:avLst>
              <a:gd name="adj" fmla="val 16529"/>
            </a:avLst>
          </a:prstGeom>
          <a:solidFill>
            <a:schemeClr val="accent1"/>
          </a:solidFill>
        </p:spPr>
        <p:txBody>
          <a:bodyPr anchor="ctr"/>
          <a:lstStyle>
            <a:lvl1pPr algn="ctr">
              <a:defRPr sz="3200" b="1">
                <a:solidFill>
                  <a:schemeClr val="tx1"/>
                </a:solidFill>
              </a:defRPr>
            </a:lvl1pPr>
          </a:lstStyle>
          <a:p>
            <a:pPr lvl="0"/>
            <a:r>
              <a:rPr lang="en-US"/>
              <a:t>Year</a:t>
            </a:r>
          </a:p>
        </p:txBody>
      </p:sp>
      <p:sp>
        <p:nvSpPr>
          <p:cNvPr id="21" name="Text Placeholder 5"/>
          <p:cNvSpPr>
            <a:spLocks noGrp="1"/>
          </p:cNvSpPr>
          <p:nvPr>
            <p:ph type="body" sz="quarter" idx="17" hasCustomPrompt="1"/>
          </p:nvPr>
        </p:nvSpPr>
        <p:spPr>
          <a:xfrm>
            <a:off x="7885978" y="1502633"/>
            <a:ext cx="3673188" cy="834749"/>
          </a:xfrm>
          <a:prstGeom prst="chevron">
            <a:avLst>
              <a:gd name="adj" fmla="val 16529"/>
            </a:avLst>
          </a:prstGeom>
          <a:solidFill>
            <a:schemeClr val="accent1"/>
          </a:solidFill>
        </p:spPr>
        <p:txBody>
          <a:bodyPr anchor="ctr"/>
          <a:lstStyle>
            <a:lvl1pPr algn="ctr">
              <a:defRPr sz="3200" b="1">
                <a:solidFill>
                  <a:schemeClr val="tx1"/>
                </a:solidFill>
              </a:defRPr>
            </a:lvl1pPr>
          </a:lstStyle>
          <a:p>
            <a:pPr lvl="0"/>
            <a:r>
              <a:rPr lang="en-US"/>
              <a:t>Year</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5" name="Straight Connector 14"/>
          <p:cNvCxnSpPr/>
          <p:nvPr userDrawn="1"/>
        </p:nvCxnSpPr>
        <p:spPr>
          <a:xfrm>
            <a:off x="4267919" y="2789016"/>
            <a:ext cx="0" cy="3141138"/>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885976" y="2789016"/>
            <a:ext cx="0" cy="3141138"/>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2458893" y="2394161"/>
            <a:ext cx="1" cy="178954"/>
          </a:xfrm>
          <a:prstGeom prst="line">
            <a:avLst/>
          </a:prstGeom>
          <a:ln w="12700" cap="rnd">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076950" y="2394161"/>
            <a:ext cx="1" cy="178954"/>
          </a:xfrm>
          <a:prstGeom prst="line">
            <a:avLst/>
          </a:prstGeom>
          <a:ln w="12700" cap="rnd">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695009" y="2394161"/>
            <a:ext cx="1" cy="178954"/>
          </a:xfrm>
          <a:prstGeom prst="line">
            <a:avLst/>
          </a:prstGeom>
          <a:ln w="12700" cap="rnd">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Timeline (3 Year)</a:t>
            </a:r>
          </a:p>
        </p:txBody>
      </p:sp>
      <p:sp>
        <p:nvSpPr>
          <p:cNvPr id="8" name="Text Placeholder 7"/>
          <p:cNvSpPr>
            <a:spLocks noGrp="1"/>
          </p:cNvSpPr>
          <p:nvPr userDrawn="1">
            <p:ph type="body" sz="quarter" idx="18"/>
          </p:nvPr>
        </p:nvSpPr>
        <p:spPr>
          <a:xfrm>
            <a:off x="863673" y="2789018"/>
            <a:ext cx="319043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p:cNvSpPr>
            <a:spLocks noGrp="1"/>
          </p:cNvSpPr>
          <p:nvPr userDrawn="1">
            <p:ph type="body" sz="quarter" idx="19"/>
          </p:nvPr>
        </p:nvSpPr>
        <p:spPr>
          <a:xfrm>
            <a:off x="4481730" y="2789018"/>
            <a:ext cx="319043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7"/>
          <p:cNvSpPr>
            <a:spLocks noGrp="1"/>
          </p:cNvSpPr>
          <p:nvPr userDrawn="1">
            <p:ph type="body" sz="quarter" idx="20"/>
          </p:nvPr>
        </p:nvSpPr>
        <p:spPr>
          <a:xfrm>
            <a:off x="8099789" y="2789018"/>
            <a:ext cx="319043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Tree>
    <p:extLst>
      <p:ext uri="{BB962C8B-B14F-4D97-AF65-F5344CB8AC3E}">
        <p14:creationId xmlns:p14="http://schemas.microsoft.com/office/powerpoint/2010/main" val="63798386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meline (4 year)">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622300" y="1502633"/>
            <a:ext cx="2758371" cy="834749"/>
          </a:xfrm>
          <a:prstGeom prst="chevron">
            <a:avLst>
              <a:gd name="adj" fmla="val 16529"/>
            </a:avLst>
          </a:prstGeom>
          <a:solidFill>
            <a:schemeClr val="accent1"/>
          </a:solidFill>
        </p:spPr>
        <p:txBody>
          <a:bodyPr anchor="ctr"/>
          <a:lstStyle>
            <a:lvl1pPr algn="ctr">
              <a:defRPr sz="3200" b="1">
                <a:solidFill>
                  <a:schemeClr val="tx1"/>
                </a:solidFill>
              </a:defRPr>
            </a:lvl1pPr>
          </a:lstStyle>
          <a:p>
            <a:pPr lvl="0"/>
            <a:r>
              <a:rPr lang="en-US"/>
              <a:t>Year</a:t>
            </a:r>
          </a:p>
        </p:txBody>
      </p:sp>
      <p:sp>
        <p:nvSpPr>
          <p:cNvPr id="20" name="Text Placeholder 5"/>
          <p:cNvSpPr>
            <a:spLocks noGrp="1"/>
          </p:cNvSpPr>
          <p:nvPr>
            <p:ph type="body" sz="quarter" idx="16" hasCustomPrompt="1"/>
          </p:nvPr>
        </p:nvSpPr>
        <p:spPr>
          <a:xfrm>
            <a:off x="3332405" y="1502633"/>
            <a:ext cx="2765241" cy="834749"/>
          </a:xfrm>
          <a:prstGeom prst="chevron">
            <a:avLst>
              <a:gd name="adj" fmla="val 16529"/>
            </a:avLst>
          </a:prstGeom>
          <a:solidFill>
            <a:schemeClr val="accent1"/>
          </a:solidFill>
        </p:spPr>
        <p:txBody>
          <a:bodyPr anchor="ctr"/>
          <a:lstStyle>
            <a:lvl1pPr algn="ctr">
              <a:defRPr sz="3200" b="1">
                <a:solidFill>
                  <a:schemeClr val="tx1"/>
                </a:solidFill>
              </a:defRPr>
            </a:lvl1pPr>
          </a:lstStyle>
          <a:p>
            <a:pPr lvl="0"/>
            <a:r>
              <a:rPr lang="en-US"/>
              <a:t>Year</a:t>
            </a:r>
          </a:p>
        </p:txBody>
      </p:sp>
      <p:sp>
        <p:nvSpPr>
          <p:cNvPr id="21" name="Text Placeholder 5"/>
          <p:cNvSpPr>
            <a:spLocks noGrp="1"/>
          </p:cNvSpPr>
          <p:nvPr>
            <p:ph type="body" sz="quarter" idx="17" hasCustomPrompt="1"/>
          </p:nvPr>
        </p:nvSpPr>
        <p:spPr>
          <a:xfrm>
            <a:off x="6056249" y="1502633"/>
            <a:ext cx="2751499" cy="834749"/>
          </a:xfrm>
          <a:prstGeom prst="chevron">
            <a:avLst>
              <a:gd name="adj" fmla="val 16529"/>
            </a:avLst>
          </a:prstGeom>
          <a:solidFill>
            <a:schemeClr val="accent1"/>
          </a:solidFill>
        </p:spPr>
        <p:txBody>
          <a:bodyPr anchor="ctr"/>
          <a:lstStyle>
            <a:lvl1pPr algn="ctr">
              <a:defRPr sz="3200" b="1">
                <a:solidFill>
                  <a:schemeClr val="tx1"/>
                </a:solidFill>
              </a:defRPr>
            </a:lvl1pPr>
          </a:lstStyle>
          <a:p>
            <a:pPr lvl="0"/>
            <a:r>
              <a:rPr lang="en-US"/>
              <a:t>Year</a:t>
            </a:r>
          </a:p>
        </p:txBody>
      </p:sp>
      <p:sp>
        <p:nvSpPr>
          <p:cNvPr id="34" name="Text Placeholder 5"/>
          <p:cNvSpPr>
            <a:spLocks noGrp="1"/>
          </p:cNvSpPr>
          <p:nvPr>
            <p:ph type="body" sz="quarter" idx="18" hasCustomPrompt="1"/>
          </p:nvPr>
        </p:nvSpPr>
        <p:spPr>
          <a:xfrm>
            <a:off x="8780101" y="1502633"/>
            <a:ext cx="2751499" cy="834749"/>
          </a:xfrm>
          <a:prstGeom prst="chevron">
            <a:avLst>
              <a:gd name="adj" fmla="val 16529"/>
            </a:avLst>
          </a:prstGeom>
          <a:solidFill>
            <a:schemeClr val="accent1"/>
          </a:solidFill>
        </p:spPr>
        <p:txBody>
          <a:bodyPr anchor="ctr"/>
          <a:lstStyle>
            <a:lvl1pPr algn="ctr">
              <a:defRPr sz="3200" b="1">
                <a:solidFill>
                  <a:schemeClr val="tx1"/>
                </a:solidFill>
              </a:defRPr>
            </a:lvl1pPr>
          </a:lstStyle>
          <a:p>
            <a:pPr lvl="0"/>
            <a:r>
              <a:rPr lang="en-US"/>
              <a:t>Year</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userDrawn="1"/>
        </p:nvCxnSpPr>
        <p:spPr>
          <a:xfrm flipH="1">
            <a:off x="2001486" y="2394161"/>
            <a:ext cx="1" cy="178954"/>
          </a:xfrm>
          <a:prstGeom prst="line">
            <a:avLst/>
          </a:prstGeom>
          <a:ln w="12700" cap="rnd">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4715025" y="2394161"/>
            <a:ext cx="1" cy="178954"/>
          </a:xfrm>
          <a:prstGeom prst="line">
            <a:avLst/>
          </a:prstGeom>
          <a:ln w="12700" cap="rnd">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7428562" y="2394161"/>
            <a:ext cx="1" cy="178954"/>
          </a:xfrm>
          <a:prstGeom prst="line">
            <a:avLst/>
          </a:prstGeom>
          <a:ln w="12700" cap="rnd">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35" name="Rectangle 34"/>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Timeline (4 Year)</a:t>
            </a:r>
          </a:p>
        </p:txBody>
      </p:sp>
      <p:cxnSp>
        <p:nvCxnSpPr>
          <p:cNvPr id="15" name="Straight Connector 14"/>
          <p:cNvCxnSpPr/>
          <p:nvPr userDrawn="1"/>
        </p:nvCxnSpPr>
        <p:spPr>
          <a:xfrm>
            <a:off x="3350291" y="2789018"/>
            <a:ext cx="0" cy="3141139"/>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049297" y="2789018"/>
            <a:ext cx="0" cy="3141139"/>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8748304" y="2789018"/>
            <a:ext cx="0" cy="3141139"/>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0092581" y="2394161"/>
            <a:ext cx="1" cy="178954"/>
          </a:xfrm>
          <a:prstGeom prst="line">
            <a:avLst/>
          </a:prstGeom>
          <a:ln w="12700" cap="rnd">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40" name="Text Placeholder 7"/>
          <p:cNvSpPr>
            <a:spLocks noGrp="1"/>
          </p:cNvSpPr>
          <p:nvPr userDrawn="1">
            <p:ph type="body" sz="quarter" idx="19"/>
          </p:nvPr>
        </p:nvSpPr>
        <p:spPr>
          <a:xfrm>
            <a:off x="831267" y="2789018"/>
            <a:ext cx="2328583"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7"/>
          <p:cNvSpPr>
            <a:spLocks noGrp="1"/>
          </p:cNvSpPr>
          <p:nvPr userDrawn="1">
            <p:ph type="body" sz="quarter" idx="20"/>
          </p:nvPr>
        </p:nvSpPr>
        <p:spPr>
          <a:xfrm>
            <a:off x="3530274" y="2789018"/>
            <a:ext cx="2328583"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7"/>
          <p:cNvSpPr>
            <a:spLocks noGrp="1"/>
          </p:cNvSpPr>
          <p:nvPr userDrawn="1">
            <p:ph type="body" sz="quarter" idx="21"/>
          </p:nvPr>
        </p:nvSpPr>
        <p:spPr>
          <a:xfrm>
            <a:off x="6229281" y="2789018"/>
            <a:ext cx="2328583"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7"/>
          <p:cNvSpPr>
            <a:spLocks noGrp="1"/>
          </p:cNvSpPr>
          <p:nvPr userDrawn="1">
            <p:ph type="body" sz="quarter" idx="22"/>
          </p:nvPr>
        </p:nvSpPr>
        <p:spPr>
          <a:xfrm>
            <a:off x="8928289" y="2789018"/>
            <a:ext cx="2328583"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Tree>
    <p:extLst>
      <p:ext uri="{BB962C8B-B14F-4D97-AF65-F5344CB8AC3E}">
        <p14:creationId xmlns:p14="http://schemas.microsoft.com/office/powerpoint/2010/main" val="2739364197"/>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meline (5 year)">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622300" y="1502633"/>
            <a:ext cx="2210723" cy="834749"/>
          </a:xfrm>
          <a:prstGeom prst="chevron">
            <a:avLst>
              <a:gd name="adj" fmla="val 16529"/>
            </a:avLst>
          </a:prstGeom>
          <a:solidFill>
            <a:schemeClr val="accent1"/>
          </a:solidFill>
        </p:spPr>
        <p:txBody>
          <a:bodyPr anchor="ctr"/>
          <a:lstStyle>
            <a:lvl1pPr algn="ctr">
              <a:defRPr sz="3200" b="1">
                <a:solidFill>
                  <a:schemeClr val="tx1"/>
                </a:solidFill>
              </a:defRPr>
            </a:lvl1pPr>
          </a:lstStyle>
          <a:p>
            <a:pPr lvl="0"/>
            <a:r>
              <a:rPr lang="en-US"/>
              <a:t>Year</a:t>
            </a:r>
          </a:p>
        </p:txBody>
      </p:sp>
      <p:sp>
        <p:nvSpPr>
          <p:cNvPr id="20" name="Text Placeholder 5"/>
          <p:cNvSpPr>
            <a:spLocks noGrp="1"/>
          </p:cNvSpPr>
          <p:nvPr>
            <p:ph type="body" sz="quarter" idx="16" hasCustomPrompt="1"/>
          </p:nvPr>
        </p:nvSpPr>
        <p:spPr>
          <a:xfrm>
            <a:off x="2791632" y="1502633"/>
            <a:ext cx="2218933" cy="834749"/>
          </a:xfrm>
          <a:prstGeom prst="chevron">
            <a:avLst>
              <a:gd name="adj" fmla="val 16529"/>
            </a:avLst>
          </a:prstGeom>
          <a:solidFill>
            <a:schemeClr val="accent1"/>
          </a:solidFill>
        </p:spPr>
        <p:txBody>
          <a:bodyPr anchor="ctr"/>
          <a:lstStyle>
            <a:lvl1pPr algn="ctr">
              <a:defRPr sz="3200" b="1">
                <a:solidFill>
                  <a:schemeClr val="tx1"/>
                </a:solidFill>
              </a:defRPr>
            </a:lvl1pPr>
          </a:lstStyle>
          <a:p>
            <a:pPr lvl="0"/>
            <a:r>
              <a:rPr lang="en-US"/>
              <a:t>Year</a:t>
            </a:r>
          </a:p>
        </p:txBody>
      </p:sp>
      <p:sp>
        <p:nvSpPr>
          <p:cNvPr id="21" name="Text Placeholder 5"/>
          <p:cNvSpPr>
            <a:spLocks noGrp="1"/>
          </p:cNvSpPr>
          <p:nvPr>
            <p:ph type="body" sz="quarter" idx="17" hasCustomPrompt="1"/>
          </p:nvPr>
        </p:nvSpPr>
        <p:spPr>
          <a:xfrm>
            <a:off x="4977388" y="1502633"/>
            <a:ext cx="2202513" cy="834749"/>
          </a:xfrm>
          <a:prstGeom prst="chevron">
            <a:avLst>
              <a:gd name="adj" fmla="val 16529"/>
            </a:avLst>
          </a:prstGeom>
          <a:solidFill>
            <a:schemeClr val="accent1"/>
          </a:solidFill>
        </p:spPr>
        <p:txBody>
          <a:bodyPr anchor="ctr"/>
          <a:lstStyle>
            <a:lvl1pPr algn="ctr">
              <a:defRPr sz="3200" b="1">
                <a:solidFill>
                  <a:schemeClr val="tx1"/>
                </a:solidFill>
              </a:defRPr>
            </a:lvl1pPr>
          </a:lstStyle>
          <a:p>
            <a:pPr lvl="0"/>
            <a:r>
              <a:rPr lang="en-US"/>
              <a:t>Year</a:t>
            </a:r>
          </a:p>
        </p:txBody>
      </p:sp>
      <p:sp>
        <p:nvSpPr>
          <p:cNvPr id="34" name="Text Placeholder 5"/>
          <p:cNvSpPr>
            <a:spLocks noGrp="1"/>
          </p:cNvSpPr>
          <p:nvPr>
            <p:ph type="body" sz="quarter" idx="18" hasCustomPrompt="1"/>
          </p:nvPr>
        </p:nvSpPr>
        <p:spPr>
          <a:xfrm>
            <a:off x="7141881" y="1502633"/>
            <a:ext cx="2222320" cy="834749"/>
          </a:xfrm>
          <a:prstGeom prst="chevron">
            <a:avLst>
              <a:gd name="adj" fmla="val 16529"/>
            </a:avLst>
          </a:prstGeom>
          <a:solidFill>
            <a:schemeClr val="accent1"/>
          </a:solidFill>
        </p:spPr>
        <p:txBody>
          <a:bodyPr anchor="ctr"/>
          <a:lstStyle>
            <a:lvl1pPr algn="ctr">
              <a:defRPr sz="3200" b="1">
                <a:solidFill>
                  <a:schemeClr val="tx1"/>
                </a:solidFill>
              </a:defRPr>
            </a:lvl1pPr>
          </a:lstStyle>
          <a:p>
            <a:pPr lvl="0"/>
            <a:r>
              <a:rPr lang="en-US"/>
              <a:t>Year</a:t>
            </a:r>
          </a:p>
        </p:txBody>
      </p:sp>
      <p:sp>
        <p:nvSpPr>
          <p:cNvPr id="29" name="Text Placeholder 5"/>
          <p:cNvSpPr>
            <a:spLocks noGrp="1"/>
          </p:cNvSpPr>
          <p:nvPr>
            <p:ph type="body" sz="quarter" idx="19" hasCustomPrompt="1"/>
          </p:nvPr>
        </p:nvSpPr>
        <p:spPr>
          <a:xfrm>
            <a:off x="9320876" y="1502633"/>
            <a:ext cx="2222320" cy="834749"/>
          </a:xfrm>
          <a:prstGeom prst="chevron">
            <a:avLst>
              <a:gd name="adj" fmla="val 16529"/>
            </a:avLst>
          </a:prstGeom>
          <a:solidFill>
            <a:schemeClr val="accent1"/>
          </a:solidFill>
        </p:spPr>
        <p:txBody>
          <a:bodyPr anchor="ctr"/>
          <a:lstStyle>
            <a:lvl1pPr algn="ctr">
              <a:defRPr sz="3200" b="1">
                <a:solidFill>
                  <a:schemeClr val="tx1"/>
                </a:solidFill>
              </a:defRPr>
            </a:lvl1pPr>
          </a:lstStyle>
          <a:p>
            <a:pPr lvl="0"/>
            <a:r>
              <a:rPr lang="en-US"/>
              <a:t>Year</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userDrawn="1"/>
        </p:nvCxnSpPr>
        <p:spPr>
          <a:xfrm flipH="1">
            <a:off x="1727662" y="2394161"/>
            <a:ext cx="1" cy="178954"/>
          </a:xfrm>
          <a:prstGeom prst="line">
            <a:avLst/>
          </a:prstGeom>
          <a:ln w="12700" cap="rnd">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078644" y="2394161"/>
            <a:ext cx="1" cy="178954"/>
          </a:xfrm>
          <a:prstGeom prst="line">
            <a:avLst/>
          </a:prstGeom>
          <a:ln w="12700" cap="rnd">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10432038" y="2394161"/>
            <a:ext cx="1" cy="178954"/>
          </a:xfrm>
          <a:prstGeom prst="line">
            <a:avLst/>
          </a:prstGeom>
          <a:ln w="12700" cap="rnd">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35" name="Rectangle 34"/>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Timeline (5 Year)</a:t>
            </a:r>
          </a:p>
        </p:txBody>
      </p:sp>
      <p:cxnSp>
        <p:nvCxnSpPr>
          <p:cNvPr id="30" name="Straight Connector 29"/>
          <p:cNvCxnSpPr/>
          <p:nvPr userDrawn="1"/>
        </p:nvCxnSpPr>
        <p:spPr>
          <a:xfrm flipH="1">
            <a:off x="3901101" y="2394161"/>
            <a:ext cx="1" cy="178954"/>
          </a:xfrm>
          <a:prstGeom prst="line">
            <a:avLst/>
          </a:prstGeom>
          <a:ln w="12700" cap="rnd">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H="1">
            <a:off x="8253043" y="2394161"/>
            <a:ext cx="1" cy="178954"/>
          </a:xfrm>
          <a:prstGeom prst="line">
            <a:avLst/>
          </a:prstGeom>
          <a:ln w="12700" cap="rnd">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815708" y="2789018"/>
            <a:ext cx="0" cy="3141139"/>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67897" y="2789018"/>
            <a:ext cx="0" cy="3141139"/>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991803" y="2789018"/>
            <a:ext cx="0" cy="3141139"/>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43992" y="2789018"/>
            <a:ext cx="0" cy="3141139"/>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 Placeholder 7"/>
          <p:cNvSpPr>
            <a:spLocks noGrp="1"/>
          </p:cNvSpPr>
          <p:nvPr>
            <p:ph type="body" sz="quarter" idx="20"/>
          </p:nvPr>
        </p:nvSpPr>
        <p:spPr>
          <a:xfrm>
            <a:off x="804298" y="2789018"/>
            <a:ext cx="184672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7"/>
          <p:cNvSpPr>
            <a:spLocks noGrp="1"/>
          </p:cNvSpPr>
          <p:nvPr>
            <p:ph type="body" sz="quarter" idx="23"/>
          </p:nvPr>
        </p:nvSpPr>
        <p:spPr>
          <a:xfrm>
            <a:off x="2980393" y="2789018"/>
            <a:ext cx="184672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7"/>
          <p:cNvSpPr>
            <a:spLocks noGrp="1"/>
          </p:cNvSpPr>
          <p:nvPr>
            <p:ph type="body" sz="quarter" idx="24"/>
          </p:nvPr>
        </p:nvSpPr>
        <p:spPr>
          <a:xfrm>
            <a:off x="5156488" y="2789018"/>
            <a:ext cx="184672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7"/>
          <p:cNvSpPr>
            <a:spLocks noGrp="1"/>
          </p:cNvSpPr>
          <p:nvPr>
            <p:ph type="body" sz="quarter" idx="25"/>
          </p:nvPr>
        </p:nvSpPr>
        <p:spPr>
          <a:xfrm>
            <a:off x="7332582" y="2789018"/>
            <a:ext cx="184672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7"/>
          <p:cNvSpPr>
            <a:spLocks noGrp="1"/>
          </p:cNvSpPr>
          <p:nvPr>
            <p:ph type="body" sz="quarter" idx="26"/>
          </p:nvPr>
        </p:nvSpPr>
        <p:spPr>
          <a:xfrm>
            <a:off x="9508674" y="2789018"/>
            <a:ext cx="184672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Tree>
    <p:extLst>
      <p:ext uri="{BB962C8B-B14F-4D97-AF65-F5344CB8AC3E}">
        <p14:creationId xmlns:p14="http://schemas.microsoft.com/office/powerpoint/2010/main" val="3065070360"/>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oxed Text Two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8" name="Text Placeholder 5"/>
          <p:cNvSpPr>
            <a:spLocks noGrp="1"/>
          </p:cNvSpPr>
          <p:nvPr>
            <p:ph type="body" sz="quarter" idx="15" hasCustomPrompt="1"/>
          </p:nvPr>
        </p:nvSpPr>
        <p:spPr>
          <a:xfrm>
            <a:off x="662288" y="2621078"/>
            <a:ext cx="5329517"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9" name="Text Placeholder 5"/>
          <p:cNvSpPr>
            <a:spLocks noGrp="1"/>
          </p:cNvSpPr>
          <p:nvPr>
            <p:ph type="body" sz="quarter" idx="19" hasCustomPrompt="1"/>
          </p:nvPr>
        </p:nvSpPr>
        <p:spPr>
          <a:xfrm>
            <a:off x="6200194" y="2621078"/>
            <a:ext cx="5398684"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6" name="Rectangle 15"/>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Two Items</a:t>
            </a:r>
          </a:p>
        </p:txBody>
      </p:sp>
      <p:sp>
        <p:nvSpPr>
          <p:cNvPr id="17"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24" name="Rectangle 23"/>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Text in boxes is Arial, 20pt.</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14" name="Group 13"/>
          <p:cNvGrpSpPr>
            <a:grpSpLocks noChangeAspect="1"/>
          </p:cNvGrpSpPr>
          <p:nvPr userDrawn="1"/>
        </p:nvGrpSpPr>
        <p:grpSpPr>
          <a:xfrm>
            <a:off x="14208931" y="843418"/>
            <a:ext cx="233337" cy="225045"/>
            <a:chOff x="366713" y="2336800"/>
            <a:chExt cx="1608137" cy="1550988"/>
          </a:xfrm>
          <a:solidFill>
            <a:schemeClr val="tx1"/>
          </a:solidFill>
        </p:grpSpPr>
        <p:sp>
          <p:nvSpPr>
            <p:cNvPr id="15"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8"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7371065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Connected Care)">
    <p:spTree>
      <p:nvGrpSpPr>
        <p:cNvPr id="1" name=""/>
        <p:cNvGrpSpPr/>
        <p:nvPr/>
      </p:nvGrpSpPr>
      <p:grpSpPr>
        <a:xfrm>
          <a:off x="0" y="0"/>
          <a:ext cx="0" cy="0"/>
          <a:chOff x="0" y="0"/>
          <a:chExt cx="0" cy="0"/>
        </a:xfrm>
      </p:grpSpPr>
      <p:pic>
        <p:nvPicPr>
          <p:cNvPr id="14" name="Picture 13" descr="A group of people looking at a computer&#10;&#10;Description automatically generated">
            <a:extLst>
              <a:ext uri="{FF2B5EF4-FFF2-40B4-BE49-F238E27FC236}">
                <a16:creationId xmlns:a16="http://schemas.microsoft.com/office/drawing/2014/main" id="{7F9871C9-5221-A649-AE14-56FF8345DA0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91999" cy="5335272"/>
          </a:xfrm>
          <a:prstGeom prst="rect">
            <a:avLst/>
          </a:prstGeom>
        </p:spPr>
      </p:pic>
      <p:sp>
        <p:nvSpPr>
          <p:cNvPr id="17" name="Rectangle 16">
            <a:extLst>
              <a:ext uri="{FF2B5EF4-FFF2-40B4-BE49-F238E27FC236}">
                <a16:creationId xmlns:a16="http://schemas.microsoft.com/office/drawing/2014/main" id="{C160525C-7C88-8041-BF18-FE7DE717AE05}"/>
              </a:ext>
            </a:extLst>
          </p:cNvPr>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3">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Connected Care title</a:t>
            </a:r>
          </a:p>
        </p:txBody>
      </p:sp>
      <p:sp>
        <p:nvSpPr>
          <p:cNvPr id="22"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EF6FA47B-E0C1-6E49-A8B3-A074FEB24EEB}"/>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(Connected</a:t>
              </a:r>
              <a:r>
                <a:rPr lang="en-US" sz="1100" baseline="0"/>
                <a:t> Care</a:t>
              </a:r>
              <a:r>
                <a:rPr lang="en-US" sz="1100"/>
                <a:t>)</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5" name="Graphic 14">
            <a:extLst>
              <a:ext uri="{FF2B5EF4-FFF2-40B4-BE49-F238E27FC236}">
                <a16:creationId xmlns:a16="http://schemas.microsoft.com/office/drawing/2014/main" id="{49A40BDD-5223-5B40-A5C9-95B399CD8E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1270765256"/>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oxed Text Three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1" name="Text Placeholder 5"/>
          <p:cNvSpPr>
            <a:spLocks noGrp="1"/>
          </p:cNvSpPr>
          <p:nvPr>
            <p:ph type="body" sz="quarter" idx="15" hasCustomPrompt="1"/>
          </p:nvPr>
        </p:nvSpPr>
        <p:spPr>
          <a:xfrm>
            <a:off x="662291" y="2621078"/>
            <a:ext cx="350660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2" name="Text Placeholder 5"/>
          <p:cNvSpPr>
            <a:spLocks noGrp="1"/>
          </p:cNvSpPr>
          <p:nvPr>
            <p:ph type="body" sz="quarter" idx="17" hasCustomPrompt="1"/>
          </p:nvPr>
        </p:nvSpPr>
        <p:spPr>
          <a:xfrm>
            <a:off x="4377283" y="2621078"/>
            <a:ext cx="350660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3" name="Text Placeholder 5"/>
          <p:cNvSpPr>
            <a:spLocks noGrp="1"/>
          </p:cNvSpPr>
          <p:nvPr>
            <p:ph type="body" sz="quarter" idx="19" hasCustomPrompt="1"/>
          </p:nvPr>
        </p:nvSpPr>
        <p:spPr>
          <a:xfrm>
            <a:off x="8092275" y="2621078"/>
            <a:ext cx="350660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4" name="Rectangle 1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Three Items</a:t>
            </a:r>
          </a:p>
        </p:txBody>
      </p:sp>
      <p:sp>
        <p:nvSpPr>
          <p:cNvPr id="15"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17" name="Rectangle 16"/>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Text in boxes is Arial, 20pt.</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16" name="Group 15"/>
          <p:cNvGrpSpPr>
            <a:grpSpLocks noChangeAspect="1"/>
          </p:cNvGrpSpPr>
          <p:nvPr userDrawn="1"/>
        </p:nvGrpSpPr>
        <p:grpSpPr>
          <a:xfrm>
            <a:off x="14208931" y="843418"/>
            <a:ext cx="233337" cy="225045"/>
            <a:chOff x="366713" y="2336800"/>
            <a:chExt cx="1608137" cy="1550988"/>
          </a:xfrm>
          <a:solidFill>
            <a:schemeClr val="tx1"/>
          </a:solidFill>
        </p:grpSpPr>
        <p:sp>
          <p:nvSpPr>
            <p:cNvPr id="21"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3465660371"/>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oxed Text Four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8" name="Text Placeholder 5"/>
          <p:cNvSpPr>
            <a:spLocks noGrp="1"/>
          </p:cNvSpPr>
          <p:nvPr>
            <p:ph type="body" sz="quarter" idx="15" hasCustomPrompt="1"/>
          </p:nvPr>
        </p:nvSpPr>
        <p:spPr>
          <a:xfrm>
            <a:off x="662291" y="1925656"/>
            <a:ext cx="5329516"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9" name="Text Placeholder 5"/>
          <p:cNvSpPr>
            <a:spLocks noGrp="1"/>
          </p:cNvSpPr>
          <p:nvPr>
            <p:ph type="body" sz="quarter" idx="19" hasCustomPrompt="1"/>
          </p:nvPr>
        </p:nvSpPr>
        <p:spPr>
          <a:xfrm>
            <a:off x="6200194" y="1925656"/>
            <a:ext cx="5398684"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1" name="Text Placeholder 5"/>
          <p:cNvSpPr>
            <a:spLocks noGrp="1"/>
          </p:cNvSpPr>
          <p:nvPr>
            <p:ph type="body" sz="quarter" idx="20" hasCustomPrompt="1"/>
          </p:nvPr>
        </p:nvSpPr>
        <p:spPr>
          <a:xfrm>
            <a:off x="662291" y="3369677"/>
            <a:ext cx="5329516"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2" name="Text Placeholder 5"/>
          <p:cNvSpPr>
            <a:spLocks noGrp="1"/>
          </p:cNvSpPr>
          <p:nvPr>
            <p:ph type="body" sz="quarter" idx="21" hasCustomPrompt="1"/>
          </p:nvPr>
        </p:nvSpPr>
        <p:spPr>
          <a:xfrm>
            <a:off x="6200194" y="3369677"/>
            <a:ext cx="5398684"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3" name="Rectangle 12"/>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Four Items</a:t>
            </a:r>
          </a:p>
        </p:txBody>
      </p:sp>
      <p:sp>
        <p:nvSpPr>
          <p:cNvPr id="14"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16" name="Rectangle 15"/>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Text in boxes is Arial, 20pt.</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0" name="Group 19"/>
          <p:cNvGrpSpPr>
            <a:grpSpLocks noChangeAspect="1"/>
          </p:cNvGrpSpPr>
          <p:nvPr userDrawn="1"/>
        </p:nvGrpSpPr>
        <p:grpSpPr>
          <a:xfrm>
            <a:off x="14208931" y="843418"/>
            <a:ext cx="233337" cy="225045"/>
            <a:chOff x="366713" y="2336800"/>
            <a:chExt cx="1608137" cy="1550988"/>
          </a:xfrm>
          <a:solidFill>
            <a:schemeClr val="tx1"/>
          </a:solidFill>
        </p:grpSpPr>
        <p:sp>
          <p:nvSpPr>
            <p:cNvPr id="21"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995679864"/>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oxed Text Five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3" name="Text Placeholder 5"/>
          <p:cNvSpPr>
            <a:spLocks noGrp="1"/>
          </p:cNvSpPr>
          <p:nvPr>
            <p:ph type="body" sz="quarter" idx="22" hasCustomPrompt="1"/>
          </p:nvPr>
        </p:nvSpPr>
        <p:spPr>
          <a:xfrm>
            <a:off x="662291" y="1925656"/>
            <a:ext cx="350660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4" name="Text Placeholder 5"/>
          <p:cNvSpPr>
            <a:spLocks noGrp="1"/>
          </p:cNvSpPr>
          <p:nvPr>
            <p:ph type="body" sz="quarter" idx="17" hasCustomPrompt="1"/>
          </p:nvPr>
        </p:nvSpPr>
        <p:spPr>
          <a:xfrm>
            <a:off x="4377283" y="1925656"/>
            <a:ext cx="350660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5" name="Text Placeholder 5"/>
          <p:cNvSpPr>
            <a:spLocks noGrp="1"/>
          </p:cNvSpPr>
          <p:nvPr>
            <p:ph type="body" sz="quarter" idx="23" hasCustomPrompt="1"/>
          </p:nvPr>
        </p:nvSpPr>
        <p:spPr>
          <a:xfrm>
            <a:off x="8092275" y="1925656"/>
            <a:ext cx="350660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6" name="Text Placeholder 5"/>
          <p:cNvSpPr>
            <a:spLocks noGrp="1"/>
          </p:cNvSpPr>
          <p:nvPr>
            <p:ph type="body" sz="quarter" idx="20" hasCustomPrompt="1"/>
          </p:nvPr>
        </p:nvSpPr>
        <p:spPr>
          <a:xfrm>
            <a:off x="662292" y="3369677"/>
            <a:ext cx="532951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7" name="Text Placeholder 5"/>
          <p:cNvSpPr>
            <a:spLocks noGrp="1"/>
          </p:cNvSpPr>
          <p:nvPr>
            <p:ph type="body" sz="quarter" idx="21" hasCustomPrompt="1"/>
          </p:nvPr>
        </p:nvSpPr>
        <p:spPr>
          <a:xfrm>
            <a:off x="6200196" y="3369677"/>
            <a:ext cx="539868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8" name="Rectangle 17"/>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Five Items</a:t>
            </a:r>
          </a:p>
        </p:txBody>
      </p:sp>
      <p:sp>
        <p:nvSpPr>
          <p:cNvPr id="19"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21" name="Rectangle 20"/>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Text in boxes is Arial, 20pt.</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0" name="Group 19"/>
          <p:cNvGrpSpPr>
            <a:grpSpLocks noChangeAspect="1"/>
          </p:cNvGrpSpPr>
          <p:nvPr userDrawn="1"/>
        </p:nvGrpSpPr>
        <p:grpSpPr>
          <a:xfrm>
            <a:off x="14208931" y="843418"/>
            <a:ext cx="233337" cy="225045"/>
            <a:chOff x="366713" y="2336800"/>
            <a:chExt cx="1608137" cy="1550988"/>
          </a:xfrm>
          <a:solidFill>
            <a:schemeClr val="tx1"/>
          </a:solidFill>
        </p:grpSpPr>
        <p:sp>
          <p:nvSpPr>
            <p:cNvPr id="25"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6"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118740821"/>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oxed Text Six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4" name="Text Placeholder 5"/>
          <p:cNvSpPr>
            <a:spLocks noGrp="1"/>
          </p:cNvSpPr>
          <p:nvPr>
            <p:ph type="body" sz="quarter" idx="22" hasCustomPrompt="1"/>
          </p:nvPr>
        </p:nvSpPr>
        <p:spPr>
          <a:xfrm>
            <a:off x="662291" y="1925656"/>
            <a:ext cx="350660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5" name="Text Placeholder 5"/>
          <p:cNvSpPr>
            <a:spLocks noGrp="1"/>
          </p:cNvSpPr>
          <p:nvPr>
            <p:ph type="body" sz="quarter" idx="17" hasCustomPrompt="1"/>
          </p:nvPr>
        </p:nvSpPr>
        <p:spPr>
          <a:xfrm>
            <a:off x="4377283" y="1925656"/>
            <a:ext cx="350660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6" name="Text Placeholder 5"/>
          <p:cNvSpPr>
            <a:spLocks noGrp="1"/>
          </p:cNvSpPr>
          <p:nvPr>
            <p:ph type="body" sz="quarter" idx="23" hasCustomPrompt="1"/>
          </p:nvPr>
        </p:nvSpPr>
        <p:spPr>
          <a:xfrm>
            <a:off x="8092275" y="1925656"/>
            <a:ext cx="350660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7" name="Text Placeholder 5"/>
          <p:cNvSpPr>
            <a:spLocks noGrp="1"/>
          </p:cNvSpPr>
          <p:nvPr>
            <p:ph type="body" sz="quarter" idx="24" hasCustomPrompt="1"/>
          </p:nvPr>
        </p:nvSpPr>
        <p:spPr>
          <a:xfrm>
            <a:off x="662291" y="3369677"/>
            <a:ext cx="350660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8" name="Text Placeholder 5"/>
          <p:cNvSpPr>
            <a:spLocks noGrp="1"/>
          </p:cNvSpPr>
          <p:nvPr>
            <p:ph type="body" sz="quarter" idx="25" hasCustomPrompt="1"/>
          </p:nvPr>
        </p:nvSpPr>
        <p:spPr>
          <a:xfrm>
            <a:off x="4377283" y="3369677"/>
            <a:ext cx="350660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9" name="Text Placeholder 5"/>
          <p:cNvSpPr>
            <a:spLocks noGrp="1"/>
          </p:cNvSpPr>
          <p:nvPr>
            <p:ph type="body" sz="quarter" idx="26" hasCustomPrompt="1"/>
          </p:nvPr>
        </p:nvSpPr>
        <p:spPr>
          <a:xfrm>
            <a:off x="8092275" y="3369677"/>
            <a:ext cx="3506605" cy="1287733"/>
          </a:xfrm>
          <a:solidFill>
            <a:schemeClr val="accent1"/>
          </a:solidFill>
        </p:spPr>
        <p:txBody>
          <a:bodyPr lIns="91440" tIns="91440" rIns="91440" bIns="91440"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3" name="Rectangle 12"/>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Six Items</a:t>
            </a:r>
          </a:p>
        </p:txBody>
      </p:sp>
      <p:sp>
        <p:nvSpPr>
          <p:cNvPr id="20"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22" name="Rectangle 21"/>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Text in boxes is Arial, 20pt.</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1" name="Group 20"/>
          <p:cNvGrpSpPr>
            <a:grpSpLocks noChangeAspect="1"/>
          </p:cNvGrpSpPr>
          <p:nvPr userDrawn="1"/>
        </p:nvGrpSpPr>
        <p:grpSpPr>
          <a:xfrm>
            <a:off x="14208931" y="843418"/>
            <a:ext cx="233337" cy="225045"/>
            <a:chOff x="366713" y="2336800"/>
            <a:chExt cx="1608137" cy="1550988"/>
          </a:xfrm>
          <a:solidFill>
            <a:schemeClr val="tx1"/>
          </a:solidFill>
        </p:grpSpPr>
        <p:sp>
          <p:nvSpPr>
            <p:cNvPr id="26"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7"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364976287"/>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oxed Text Seven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48" name="Text Placeholder 5"/>
          <p:cNvSpPr>
            <a:spLocks noGrp="1"/>
          </p:cNvSpPr>
          <p:nvPr>
            <p:ph type="body" sz="quarter" idx="20" hasCustomPrompt="1"/>
          </p:nvPr>
        </p:nvSpPr>
        <p:spPr>
          <a:xfrm>
            <a:off x="662289" y="1646284"/>
            <a:ext cx="532951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49" name="Text Placeholder 5"/>
          <p:cNvSpPr>
            <a:spLocks noGrp="1"/>
          </p:cNvSpPr>
          <p:nvPr>
            <p:ph type="body" sz="quarter" idx="21" hasCustomPrompt="1"/>
          </p:nvPr>
        </p:nvSpPr>
        <p:spPr>
          <a:xfrm>
            <a:off x="6200196" y="1646284"/>
            <a:ext cx="539868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4" name="Text Placeholder 5"/>
          <p:cNvSpPr>
            <a:spLocks noGrp="1"/>
          </p:cNvSpPr>
          <p:nvPr>
            <p:ph type="body" sz="quarter" idx="22" hasCustomPrompt="1"/>
          </p:nvPr>
        </p:nvSpPr>
        <p:spPr>
          <a:xfrm>
            <a:off x="662291" y="3072664"/>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5" name="Text Placeholder 5"/>
          <p:cNvSpPr>
            <a:spLocks noGrp="1"/>
          </p:cNvSpPr>
          <p:nvPr>
            <p:ph type="body" sz="quarter" idx="17" hasCustomPrompt="1"/>
          </p:nvPr>
        </p:nvSpPr>
        <p:spPr>
          <a:xfrm>
            <a:off x="4377283" y="3072664"/>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6" name="Text Placeholder 5"/>
          <p:cNvSpPr>
            <a:spLocks noGrp="1"/>
          </p:cNvSpPr>
          <p:nvPr>
            <p:ph type="body" sz="quarter" idx="23" hasCustomPrompt="1"/>
          </p:nvPr>
        </p:nvSpPr>
        <p:spPr>
          <a:xfrm>
            <a:off x="8092275" y="3072664"/>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7" name="Text Placeholder 5"/>
          <p:cNvSpPr>
            <a:spLocks noGrp="1"/>
          </p:cNvSpPr>
          <p:nvPr>
            <p:ph type="body" sz="quarter" idx="27" hasCustomPrompt="1"/>
          </p:nvPr>
        </p:nvSpPr>
        <p:spPr>
          <a:xfrm>
            <a:off x="662289" y="4499045"/>
            <a:ext cx="532951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8" name="Text Placeholder 5"/>
          <p:cNvSpPr>
            <a:spLocks noGrp="1"/>
          </p:cNvSpPr>
          <p:nvPr>
            <p:ph type="body" sz="quarter" idx="28" hasCustomPrompt="1"/>
          </p:nvPr>
        </p:nvSpPr>
        <p:spPr>
          <a:xfrm>
            <a:off x="6200196" y="4499045"/>
            <a:ext cx="539868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9" name="Rectangle 18"/>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Seven Items</a:t>
            </a:r>
          </a:p>
        </p:txBody>
      </p:sp>
      <p:sp>
        <p:nvSpPr>
          <p:cNvPr id="20"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22" name="Rectangle 21"/>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Text in boxes is Arial, 20pt.</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1" name="Group 20"/>
          <p:cNvGrpSpPr>
            <a:grpSpLocks noChangeAspect="1"/>
          </p:cNvGrpSpPr>
          <p:nvPr userDrawn="1"/>
        </p:nvGrpSpPr>
        <p:grpSpPr>
          <a:xfrm>
            <a:off x="14208931" y="843418"/>
            <a:ext cx="233337" cy="225045"/>
            <a:chOff x="366713" y="2336800"/>
            <a:chExt cx="1608137" cy="1550988"/>
          </a:xfrm>
          <a:solidFill>
            <a:schemeClr val="tx1"/>
          </a:solidFill>
        </p:grpSpPr>
        <p:sp>
          <p:nvSpPr>
            <p:cNvPr id="26"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7"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830894941"/>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oxed Text Eight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3" name="Text Placeholder 5"/>
          <p:cNvSpPr>
            <a:spLocks noGrp="1"/>
          </p:cNvSpPr>
          <p:nvPr>
            <p:ph type="body" sz="quarter" idx="22" hasCustomPrompt="1"/>
          </p:nvPr>
        </p:nvSpPr>
        <p:spPr>
          <a:xfrm>
            <a:off x="662291" y="1646284"/>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4" name="Text Placeholder 5"/>
          <p:cNvSpPr>
            <a:spLocks noGrp="1"/>
          </p:cNvSpPr>
          <p:nvPr>
            <p:ph type="body" sz="quarter" idx="17" hasCustomPrompt="1"/>
          </p:nvPr>
        </p:nvSpPr>
        <p:spPr>
          <a:xfrm>
            <a:off x="4377283" y="1646284"/>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5" name="Text Placeholder 5"/>
          <p:cNvSpPr>
            <a:spLocks noGrp="1"/>
          </p:cNvSpPr>
          <p:nvPr>
            <p:ph type="body" sz="quarter" idx="23" hasCustomPrompt="1"/>
          </p:nvPr>
        </p:nvSpPr>
        <p:spPr>
          <a:xfrm>
            <a:off x="8092275" y="1646284"/>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9" name="Text Placeholder 5"/>
          <p:cNvSpPr>
            <a:spLocks noGrp="1"/>
          </p:cNvSpPr>
          <p:nvPr>
            <p:ph type="body" sz="quarter" idx="20" hasCustomPrompt="1"/>
          </p:nvPr>
        </p:nvSpPr>
        <p:spPr>
          <a:xfrm>
            <a:off x="662289" y="3072664"/>
            <a:ext cx="532951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0" name="Text Placeholder 5"/>
          <p:cNvSpPr>
            <a:spLocks noGrp="1"/>
          </p:cNvSpPr>
          <p:nvPr>
            <p:ph type="body" sz="quarter" idx="21" hasCustomPrompt="1"/>
          </p:nvPr>
        </p:nvSpPr>
        <p:spPr>
          <a:xfrm>
            <a:off x="6200196" y="3072664"/>
            <a:ext cx="539868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1" name="Text Placeholder 5"/>
          <p:cNvSpPr>
            <a:spLocks noGrp="1"/>
          </p:cNvSpPr>
          <p:nvPr>
            <p:ph type="body" sz="quarter" idx="24" hasCustomPrompt="1"/>
          </p:nvPr>
        </p:nvSpPr>
        <p:spPr>
          <a:xfrm>
            <a:off x="662288" y="4499045"/>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2" name="Text Placeholder 5"/>
          <p:cNvSpPr>
            <a:spLocks noGrp="1"/>
          </p:cNvSpPr>
          <p:nvPr>
            <p:ph type="body" sz="quarter" idx="25" hasCustomPrompt="1"/>
          </p:nvPr>
        </p:nvSpPr>
        <p:spPr>
          <a:xfrm>
            <a:off x="4377283" y="4499045"/>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3" name="Text Placeholder 5"/>
          <p:cNvSpPr>
            <a:spLocks noGrp="1"/>
          </p:cNvSpPr>
          <p:nvPr>
            <p:ph type="body" sz="quarter" idx="26" hasCustomPrompt="1"/>
          </p:nvPr>
        </p:nvSpPr>
        <p:spPr>
          <a:xfrm>
            <a:off x="8092275" y="4499045"/>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4" name="Rectangle 2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Eight Items</a:t>
            </a:r>
          </a:p>
        </p:txBody>
      </p:sp>
      <p:sp>
        <p:nvSpPr>
          <p:cNvPr id="16"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18" name="Rectangle 17"/>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Text in boxes is Arial, 20pt.</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8" name="Group 27"/>
          <p:cNvGrpSpPr>
            <a:grpSpLocks noChangeAspect="1"/>
          </p:cNvGrpSpPr>
          <p:nvPr userDrawn="1"/>
        </p:nvGrpSpPr>
        <p:grpSpPr>
          <a:xfrm>
            <a:off x="14208931" y="843418"/>
            <a:ext cx="233337" cy="225045"/>
            <a:chOff x="366713" y="2336800"/>
            <a:chExt cx="1608137" cy="1550988"/>
          </a:xfrm>
          <a:solidFill>
            <a:schemeClr val="tx1"/>
          </a:solidFill>
        </p:grpSpPr>
        <p:sp>
          <p:nvSpPr>
            <p:cNvPr id="29"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0"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182245932"/>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oxed Text Nine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24" name="Text Placeholder 5"/>
          <p:cNvSpPr>
            <a:spLocks noGrp="1"/>
          </p:cNvSpPr>
          <p:nvPr>
            <p:ph type="body" sz="quarter" idx="22" hasCustomPrompt="1"/>
          </p:nvPr>
        </p:nvSpPr>
        <p:spPr>
          <a:xfrm>
            <a:off x="662291" y="1646284"/>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5" name="Text Placeholder 5"/>
          <p:cNvSpPr>
            <a:spLocks noGrp="1"/>
          </p:cNvSpPr>
          <p:nvPr>
            <p:ph type="body" sz="quarter" idx="17" hasCustomPrompt="1"/>
          </p:nvPr>
        </p:nvSpPr>
        <p:spPr>
          <a:xfrm>
            <a:off x="4377283" y="1646284"/>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6" name="Text Placeholder 5"/>
          <p:cNvSpPr>
            <a:spLocks noGrp="1"/>
          </p:cNvSpPr>
          <p:nvPr>
            <p:ph type="body" sz="quarter" idx="23" hasCustomPrompt="1"/>
          </p:nvPr>
        </p:nvSpPr>
        <p:spPr>
          <a:xfrm>
            <a:off x="8092275" y="1646284"/>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6" name="Text Placeholder 5"/>
          <p:cNvSpPr>
            <a:spLocks noGrp="1"/>
          </p:cNvSpPr>
          <p:nvPr>
            <p:ph type="body" sz="quarter" idx="20" hasCustomPrompt="1"/>
          </p:nvPr>
        </p:nvSpPr>
        <p:spPr>
          <a:xfrm>
            <a:off x="662291" y="3072664"/>
            <a:ext cx="3506604"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1" name="Text Placeholder 5"/>
          <p:cNvSpPr>
            <a:spLocks noGrp="1"/>
          </p:cNvSpPr>
          <p:nvPr>
            <p:ph type="body" sz="quarter" idx="27" hasCustomPrompt="1"/>
          </p:nvPr>
        </p:nvSpPr>
        <p:spPr>
          <a:xfrm>
            <a:off x="4377283" y="3072664"/>
            <a:ext cx="3506604"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2" name="Text Placeholder 5"/>
          <p:cNvSpPr>
            <a:spLocks noGrp="1"/>
          </p:cNvSpPr>
          <p:nvPr>
            <p:ph type="body" sz="quarter" idx="21" hasCustomPrompt="1"/>
          </p:nvPr>
        </p:nvSpPr>
        <p:spPr>
          <a:xfrm>
            <a:off x="8092274" y="3072664"/>
            <a:ext cx="3506607"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3" name="Text Placeholder 5"/>
          <p:cNvSpPr>
            <a:spLocks noGrp="1"/>
          </p:cNvSpPr>
          <p:nvPr>
            <p:ph type="body" sz="quarter" idx="24" hasCustomPrompt="1"/>
          </p:nvPr>
        </p:nvSpPr>
        <p:spPr>
          <a:xfrm>
            <a:off x="662288" y="4499045"/>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4" name="Text Placeholder 5"/>
          <p:cNvSpPr>
            <a:spLocks noGrp="1"/>
          </p:cNvSpPr>
          <p:nvPr>
            <p:ph type="body" sz="quarter" idx="25" hasCustomPrompt="1"/>
          </p:nvPr>
        </p:nvSpPr>
        <p:spPr>
          <a:xfrm>
            <a:off x="4377283" y="4499045"/>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5" name="Text Placeholder 5"/>
          <p:cNvSpPr>
            <a:spLocks noGrp="1"/>
          </p:cNvSpPr>
          <p:nvPr>
            <p:ph type="body" sz="quarter" idx="26" hasCustomPrompt="1"/>
          </p:nvPr>
        </p:nvSpPr>
        <p:spPr>
          <a:xfrm>
            <a:off x="8092275" y="4499045"/>
            <a:ext cx="3506605" cy="1287733"/>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6" name="Rectangle 35"/>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Nine Items</a:t>
            </a:r>
          </a:p>
        </p:txBody>
      </p:sp>
      <p:sp>
        <p:nvSpPr>
          <p:cNvPr id="17"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19" name="Rectangle 18"/>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Text in boxes is Arial, 20pt.</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3" name="Group 22"/>
          <p:cNvGrpSpPr>
            <a:grpSpLocks noChangeAspect="1"/>
          </p:cNvGrpSpPr>
          <p:nvPr userDrawn="1"/>
        </p:nvGrpSpPr>
        <p:grpSpPr>
          <a:xfrm>
            <a:off x="14208931" y="843418"/>
            <a:ext cx="233337" cy="225045"/>
            <a:chOff x="366713" y="2336800"/>
            <a:chExt cx="1608137" cy="1550988"/>
          </a:xfrm>
          <a:solidFill>
            <a:schemeClr val="tx1"/>
          </a:solidFill>
        </p:grpSpPr>
        <p:sp>
          <p:nvSpPr>
            <p:cNvPr id="27"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599626583"/>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oxed Text Ten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3" name="Text Placeholder 5"/>
          <p:cNvSpPr>
            <a:spLocks noGrp="1"/>
          </p:cNvSpPr>
          <p:nvPr>
            <p:ph type="body" sz="quarter" idx="22" hasCustomPrompt="1"/>
          </p:nvPr>
        </p:nvSpPr>
        <p:spPr>
          <a:xfrm>
            <a:off x="662291" y="1525196"/>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4" name="Text Placeholder 5"/>
          <p:cNvSpPr>
            <a:spLocks noGrp="1"/>
          </p:cNvSpPr>
          <p:nvPr>
            <p:ph type="body" sz="quarter" idx="17" hasCustomPrompt="1"/>
          </p:nvPr>
        </p:nvSpPr>
        <p:spPr>
          <a:xfrm>
            <a:off x="4377283" y="1525196"/>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5" name="Text Placeholder 5"/>
          <p:cNvSpPr>
            <a:spLocks noGrp="1"/>
          </p:cNvSpPr>
          <p:nvPr>
            <p:ph type="body" sz="quarter" idx="23" hasCustomPrompt="1"/>
          </p:nvPr>
        </p:nvSpPr>
        <p:spPr>
          <a:xfrm>
            <a:off x="8092275" y="1525196"/>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2" name="Text Placeholder 5"/>
          <p:cNvSpPr>
            <a:spLocks noGrp="1"/>
          </p:cNvSpPr>
          <p:nvPr>
            <p:ph type="body" sz="quarter" idx="27" hasCustomPrompt="1"/>
          </p:nvPr>
        </p:nvSpPr>
        <p:spPr>
          <a:xfrm>
            <a:off x="662289" y="2660174"/>
            <a:ext cx="5366723"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3" name="Text Placeholder 5"/>
          <p:cNvSpPr>
            <a:spLocks noGrp="1"/>
          </p:cNvSpPr>
          <p:nvPr>
            <p:ph type="body" sz="quarter" idx="28" hasCustomPrompt="1"/>
          </p:nvPr>
        </p:nvSpPr>
        <p:spPr>
          <a:xfrm>
            <a:off x="6229979" y="2660174"/>
            <a:ext cx="5368900"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4" name="Text Placeholder 5"/>
          <p:cNvSpPr>
            <a:spLocks noGrp="1"/>
          </p:cNvSpPr>
          <p:nvPr>
            <p:ph type="body" sz="quarter" idx="24" hasCustomPrompt="1"/>
          </p:nvPr>
        </p:nvSpPr>
        <p:spPr>
          <a:xfrm>
            <a:off x="662291" y="3795152"/>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6" name="Text Placeholder 5"/>
          <p:cNvSpPr>
            <a:spLocks noGrp="1"/>
          </p:cNvSpPr>
          <p:nvPr>
            <p:ph type="body" sz="quarter" idx="25" hasCustomPrompt="1"/>
          </p:nvPr>
        </p:nvSpPr>
        <p:spPr>
          <a:xfrm>
            <a:off x="4377283" y="3795152"/>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7" name="Text Placeholder 5"/>
          <p:cNvSpPr>
            <a:spLocks noGrp="1"/>
          </p:cNvSpPr>
          <p:nvPr>
            <p:ph type="body" sz="quarter" idx="26" hasCustomPrompt="1"/>
          </p:nvPr>
        </p:nvSpPr>
        <p:spPr>
          <a:xfrm>
            <a:off x="8092275" y="3795152"/>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8" name="Text Placeholder 5"/>
          <p:cNvSpPr>
            <a:spLocks noGrp="1"/>
          </p:cNvSpPr>
          <p:nvPr>
            <p:ph type="body" sz="quarter" idx="33" hasCustomPrompt="1"/>
          </p:nvPr>
        </p:nvSpPr>
        <p:spPr>
          <a:xfrm>
            <a:off x="662289" y="4930130"/>
            <a:ext cx="5366723"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9" name="Text Placeholder 5"/>
          <p:cNvSpPr>
            <a:spLocks noGrp="1"/>
          </p:cNvSpPr>
          <p:nvPr>
            <p:ph type="body" sz="quarter" idx="34" hasCustomPrompt="1"/>
          </p:nvPr>
        </p:nvSpPr>
        <p:spPr>
          <a:xfrm>
            <a:off x="6229979" y="4930130"/>
            <a:ext cx="5368900"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0" name="Rectangle 29"/>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Ten Items</a:t>
            </a:r>
          </a:p>
        </p:txBody>
      </p:sp>
      <p:sp>
        <p:nvSpPr>
          <p:cNvPr id="18"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20" name="Rectangle 19"/>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Text in boxes is Arial, 20pt.</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32" name="Group 31"/>
          <p:cNvGrpSpPr>
            <a:grpSpLocks noChangeAspect="1"/>
          </p:cNvGrpSpPr>
          <p:nvPr userDrawn="1"/>
        </p:nvGrpSpPr>
        <p:grpSpPr>
          <a:xfrm>
            <a:off x="14208931" y="843418"/>
            <a:ext cx="233337" cy="225045"/>
            <a:chOff x="366713" y="2336800"/>
            <a:chExt cx="1608137" cy="1550988"/>
          </a:xfrm>
          <a:solidFill>
            <a:schemeClr val="tx1"/>
          </a:solidFill>
        </p:grpSpPr>
        <p:sp>
          <p:nvSpPr>
            <p:cNvPr id="33"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4"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381847214"/>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oxed Text Eleven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3" name="Text Placeholder 5"/>
          <p:cNvSpPr>
            <a:spLocks noGrp="1"/>
          </p:cNvSpPr>
          <p:nvPr>
            <p:ph type="body" sz="quarter" idx="22" hasCustomPrompt="1"/>
          </p:nvPr>
        </p:nvSpPr>
        <p:spPr>
          <a:xfrm>
            <a:off x="662291" y="1525196"/>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4" name="Text Placeholder 5"/>
          <p:cNvSpPr>
            <a:spLocks noGrp="1"/>
          </p:cNvSpPr>
          <p:nvPr>
            <p:ph type="body" sz="quarter" idx="17" hasCustomPrompt="1"/>
          </p:nvPr>
        </p:nvSpPr>
        <p:spPr>
          <a:xfrm>
            <a:off x="4377283" y="1525196"/>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5" name="Text Placeholder 5"/>
          <p:cNvSpPr>
            <a:spLocks noGrp="1"/>
          </p:cNvSpPr>
          <p:nvPr>
            <p:ph type="body" sz="quarter" idx="23" hasCustomPrompt="1"/>
          </p:nvPr>
        </p:nvSpPr>
        <p:spPr>
          <a:xfrm>
            <a:off x="8092275" y="1525196"/>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8" name="Text Placeholder 5"/>
          <p:cNvSpPr>
            <a:spLocks noGrp="1"/>
          </p:cNvSpPr>
          <p:nvPr>
            <p:ph type="body" sz="quarter" idx="27" hasCustomPrompt="1"/>
          </p:nvPr>
        </p:nvSpPr>
        <p:spPr>
          <a:xfrm>
            <a:off x="662289" y="2660174"/>
            <a:ext cx="5366723"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9" name="Text Placeholder 5"/>
          <p:cNvSpPr>
            <a:spLocks noGrp="1"/>
          </p:cNvSpPr>
          <p:nvPr>
            <p:ph type="body" sz="quarter" idx="28" hasCustomPrompt="1"/>
          </p:nvPr>
        </p:nvSpPr>
        <p:spPr>
          <a:xfrm>
            <a:off x="6229979" y="2660174"/>
            <a:ext cx="5368900"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0" name="Text Placeholder 5"/>
          <p:cNvSpPr>
            <a:spLocks noGrp="1"/>
          </p:cNvSpPr>
          <p:nvPr>
            <p:ph type="body" sz="quarter" idx="24" hasCustomPrompt="1"/>
          </p:nvPr>
        </p:nvSpPr>
        <p:spPr>
          <a:xfrm>
            <a:off x="662291" y="3795152"/>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9" name="Text Placeholder 5"/>
          <p:cNvSpPr>
            <a:spLocks noGrp="1"/>
          </p:cNvSpPr>
          <p:nvPr>
            <p:ph type="body" sz="quarter" idx="25" hasCustomPrompt="1"/>
          </p:nvPr>
        </p:nvSpPr>
        <p:spPr>
          <a:xfrm>
            <a:off x="4377283" y="3795152"/>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0" name="Text Placeholder 5"/>
          <p:cNvSpPr>
            <a:spLocks noGrp="1"/>
          </p:cNvSpPr>
          <p:nvPr>
            <p:ph type="body" sz="quarter" idx="26" hasCustomPrompt="1"/>
          </p:nvPr>
        </p:nvSpPr>
        <p:spPr>
          <a:xfrm>
            <a:off x="8092275" y="3795152"/>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1" name="Text Placeholder 5"/>
          <p:cNvSpPr>
            <a:spLocks noGrp="1"/>
          </p:cNvSpPr>
          <p:nvPr>
            <p:ph type="body" sz="quarter" idx="30" hasCustomPrompt="1"/>
          </p:nvPr>
        </p:nvSpPr>
        <p:spPr>
          <a:xfrm>
            <a:off x="662291" y="4930130"/>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2" name="Text Placeholder 5"/>
          <p:cNvSpPr>
            <a:spLocks noGrp="1"/>
          </p:cNvSpPr>
          <p:nvPr>
            <p:ph type="body" sz="quarter" idx="31" hasCustomPrompt="1"/>
          </p:nvPr>
        </p:nvSpPr>
        <p:spPr>
          <a:xfrm>
            <a:off x="4377283" y="4930130"/>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3" name="Text Placeholder 5"/>
          <p:cNvSpPr>
            <a:spLocks noGrp="1"/>
          </p:cNvSpPr>
          <p:nvPr>
            <p:ph type="body" sz="quarter" idx="32" hasCustomPrompt="1"/>
          </p:nvPr>
        </p:nvSpPr>
        <p:spPr>
          <a:xfrm>
            <a:off x="8092275" y="4930130"/>
            <a:ext cx="3506605" cy="987212"/>
          </a:xfrm>
          <a:solidFill>
            <a:schemeClr val="accent1"/>
          </a:solidFill>
        </p:spPr>
        <p:txBody>
          <a:bodyPr anchor="ctr">
            <a:normAutofit/>
          </a:bodyPr>
          <a:lstStyle>
            <a:lvl1pPr algn="ctr">
              <a:spcAft>
                <a:spcPts val="0"/>
              </a:spcAft>
              <a:defRPr sz="20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4" name="Rectangle 3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Eleven Items</a:t>
            </a:r>
          </a:p>
        </p:txBody>
      </p:sp>
      <p:sp>
        <p:nvSpPr>
          <p:cNvPr id="21" name="Text Placeholder 7"/>
          <p:cNvSpPr>
            <a:spLocks noGrp="1"/>
          </p:cNvSpPr>
          <p:nvPr>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23" name="Rectangle 22"/>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Text in boxes is Arial, 20pt.</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7" name="Group 26"/>
          <p:cNvGrpSpPr>
            <a:grpSpLocks noChangeAspect="1"/>
          </p:cNvGrpSpPr>
          <p:nvPr userDrawn="1"/>
        </p:nvGrpSpPr>
        <p:grpSpPr>
          <a:xfrm>
            <a:off x="14208931" y="843418"/>
            <a:ext cx="233337" cy="225045"/>
            <a:chOff x="366713" y="2336800"/>
            <a:chExt cx="1608137" cy="1550988"/>
          </a:xfrm>
          <a:solidFill>
            <a:schemeClr val="tx1"/>
          </a:solidFill>
        </p:grpSpPr>
        <p:sp>
          <p:nvSpPr>
            <p:cNvPr id="2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5"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688977999"/>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 Grid Two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1" name="Straight Connector 10"/>
          <p:cNvCxnSpPr/>
          <p:nvPr userDrawn="1"/>
        </p:nvCxnSpPr>
        <p:spPr>
          <a:xfrm flipV="1">
            <a:off x="6130584" y="2433870"/>
            <a:ext cx="0" cy="1364776"/>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sp>
        <p:nvSpPr>
          <p:cNvPr id="19" name="Text Placeholder 5"/>
          <p:cNvSpPr>
            <a:spLocks noGrp="1"/>
          </p:cNvSpPr>
          <p:nvPr userDrawn="1">
            <p:ph type="body" sz="quarter" idx="15" hasCustomPrompt="1"/>
          </p:nvPr>
        </p:nvSpPr>
        <p:spPr>
          <a:xfrm>
            <a:off x="662289" y="2621076"/>
            <a:ext cx="5388864" cy="1095452"/>
          </a:xfrm>
        </p:spPr>
        <p:txBody>
          <a:bodyPr lIns="91440" tIns="91440" rIns="91440" bIns="91440"/>
          <a:lstStyle>
            <a:lvl1pPr marL="12700" indent="0" algn="ctr">
              <a:spcAft>
                <a:spcPts val="0"/>
              </a:spcAft>
              <a:buNone/>
              <a:defRPr sz="2000" b="0" baseline="0">
                <a:solidFill>
                  <a:schemeClr val="tx1"/>
                </a:solidFill>
              </a:defRPr>
            </a:lvl1pPr>
            <a:lvl2pPr marL="11112" indent="0">
              <a:spcBef>
                <a:spcPts val="0"/>
              </a:spcBef>
              <a:buNone/>
              <a:defRPr sz="2000"/>
            </a:lvl2pPr>
          </a:lstStyle>
          <a:p>
            <a:pPr lvl="0"/>
            <a:r>
              <a:rPr lang="en-US"/>
              <a:t>Insert text</a:t>
            </a:r>
          </a:p>
        </p:txBody>
      </p:sp>
      <p:sp>
        <p:nvSpPr>
          <p:cNvPr id="20" name="Text Placeholder 5"/>
          <p:cNvSpPr>
            <a:spLocks noGrp="1"/>
          </p:cNvSpPr>
          <p:nvPr userDrawn="1">
            <p:ph type="body" sz="quarter" idx="19" hasCustomPrompt="1"/>
          </p:nvPr>
        </p:nvSpPr>
        <p:spPr>
          <a:xfrm>
            <a:off x="6210015" y="2621076"/>
            <a:ext cx="5388864" cy="1095452"/>
          </a:xfrm>
        </p:spPr>
        <p:txBody>
          <a:bodyPr vert="horz" lIns="91440" tIns="91440" rIns="91440" bIns="91440" rtlCol="0">
            <a:noAutofit/>
          </a:bodyPr>
          <a:lstStyle>
            <a:lvl1pPr marL="12700" marR="0" indent="0" algn="ctr" defTabSz="457200" rtl="0" eaLnBrk="1" fontAlgn="auto" latinLnBrk="0" hangingPunct="1">
              <a:lnSpc>
                <a:spcPct val="100000"/>
              </a:lnSpc>
              <a:spcBef>
                <a:spcPct val="20000"/>
              </a:spcBef>
              <a:spcAft>
                <a:spcPts val="0"/>
              </a:spcAft>
              <a:buClrTx/>
              <a:buSzPct val="25000"/>
              <a:buFont typeface="Arial" panose="020B0604020202020204" pitchFamily="34" charset="0"/>
              <a:buNone/>
              <a:tabLst/>
              <a:defRPr lang="en-US" baseline="0" dirty="0"/>
            </a:lvl1pPr>
            <a:lvl2pPr>
              <a:defRPr lang="en-US" dirty="0"/>
            </a:lvl2pPr>
          </a:lstStyle>
          <a:p>
            <a:pPr marL="12700" marR="0" lvl="0" indent="0" algn="ctr" defTabSz="457200" rtl="0" eaLnBrk="1" fontAlgn="auto" latinLnBrk="0" hangingPunct="1">
              <a:lnSpc>
                <a:spcPct val="100000"/>
              </a:lnSpc>
              <a:spcBef>
                <a:spcPct val="20000"/>
              </a:spcBef>
              <a:spcAft>
                <a:spcPts val="0"/>
              </a:spcAft>
              <a:buClrTx/>
              <a:buSzPct val="25000"/>
              <a:buFont typeface="Arial" panose="020B0604020202020204" pitchFamily="34" charset="0"/>
              <a:buNone/>
              <a:tabLst/>
              <a:defRPr/>
            </a:pPr>
            <a:r>
              <a:rPr lang="en-US"/>
              <a:t>Insert text</a:t>
            </a:r>
          </a:p>
        </p:txBody>
      </p:sp>
      <p:sp>
        <p:nvSpPr>
          <p:cNvPr id="17" name="Text Placeholder 7"/>
          <p:cNvSpPr>
            <a:spLocks noGrp="1"/>
          </p:cNvSpPr>
          <p:nvPr userDrawn="1">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18" name="Rectangle 17"/>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Grid Two Items</a:t>
            </a:r>
          </a:p>
        </p:txBody>
      </p:sp>
      <p:grpSp>
        <p:nvGrpSpPr>
          <p:cNvPr id="21" name="Group 20"/>
          <p:cNvGrpSpPr>
            <a:grpSpLocks noChangeAspect="1"/>
          </p:cNvGrpSpPr>
          <p:nvPr userDrawn="1"/>
        </p:nvGrpSpPr>
        <p:grpSpPr>
          <a:xfrm>
            <a:off x="14208931" y="843418"/>
            <a:ext cx="233337" cy="225045"/>
            <a:chOff x="366713" y="2336800"/>
            <a:chExt cx="1608137" cy="1550988"/>
          </a:xfrm>
          <a:solidFill>
            <a:schemeClr val="tx1"/>
          </a:solidFill>
        </p:grpSpPr>
        <p:sp>
          <p:nvSpPr>
            <p:cNvPr id="22"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3"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5886071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CMH)">
    <p:spTree>
      <p:nvGrpSpPr>
        <p:cNvPr id="1" name=""/>
        <p:cNvGrpSpPr/>
        <p:nvPr/>
      </p:nvGrpSpPr>
      <p:grpSpPr>
        <a:xfrm>
          <a:off x="0" y="0"/>
          <a:ext cx="0" cy="0"/>
          <a:chOff x="0" y="0"/>
          <a:chExt cx="0" cy="0"/>
        </a:xfrm>
      </p:grpSpPr>
      <p:pic>
        <p:nvPicPr>
          <p:cNvPr id="14" name="Picture 13" descr="A group of people looking at a computer&#10;&#10;Description automatically generated">
            <a:extLst>
              <a:ext uri="{FF2B5EF4-FFF2-40B4-BE49-F238E27FC236}">
                <a16:creationId xmlns:a16="http://schemas.microsoft.com/office/drawing/2014/main" id="{8598417F-AF90-D046-8FE3-C86FA55236E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91999" cy="5335272"/>
          </a:xfrm>
          <a:prstGeom prst="rect">
            <a:avLst/>
          </a:prstGeom>
        </p:spPr>
      </p:pic>
      <p:sp>
        <p:nvSpPr>
          <p:cNvPr id="17" name="Rectangle 16">
            <a:extLst>
              <a:ext uri="{FF2B5EF4-FFF2-40B4-BE49-F238E27FC236}">
                <a16:creationId xmlns:a16="http://schemas.microsoft.com/office/drawing/2014/main" id="{E4323F2B-777E-BF40-A66B-4CD0A65596E2}"/>
              </a:ext>
            </a:extLst>
          </p:cNvPr>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5">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PCMH title</a:t>
            </a:r>
          </a:p>
        </p:txBody>
      </p:sp>
      <p:sp>
        <p:nvSpPr>
          <p:cNvPr id="22"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2483A575-2377-264D-A0EE-D7596523EBB8}"/>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(PCMH)</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5" name="Graphic 14">
            <a:extLst>
              <a:ext uri="{FF2B5EF4-FFF2-40B4-BE49-F238E27FC236}">
                <a16:creationId xmlns:a16="http://schemas.microsoft.com/office/drawing/2014/main" id="{D9C15D07-BCD2-2F48-A117-7B39B01387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3471999404"/>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Grid Three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flipV="1">
            <a:off x="4291919" y="2433870"/>
            <a:ext cx="0" cy="1364776"/>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969245" y="2433870"/>
            <a:ext cx="0" cy="1364776"/>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sp>
        <p:nvSpPr>
          <p:cNvPr id="19" name="Text Placeholder 5"/>
          <p:cNvSpPr>
            <a:spLocks noGrp="1"/>
          </p:cNvSpPr>
          <p:nvPr userDrawn="1">
            <p:ph type="body" sz="quarter" idx="15" hasCustomPrompt="1"/>
          </p:nvPr>
        </p:nvSpPr>
        <p:spPr>
          <a:xfrm>
            <a:off x="662291" y="2621076"/>
            <a:ext cx="3581928" cy="1095452"/>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20" name="Text Placeholder 5"/>
          <p:cNvSpPr>
            <a:spLocks noGrp="1"/>
          </p:cNvSpPr>
          <p:nvPr userDrawn="1">
            <p:ph type="body" sz="quarter" idx="17" hasCustomPrompt="1"/>
          </p:nvPr>
        </p:nvSpPr>
        <p:spPr>
          <a:xfrm>
            <a:off x="4339621" y="2621076"/>
            <a:ext cx="3581927" cy="1095452"/>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21" name="Text Placeholder 5"/>
          <p:cNvSpPr>
            <a:spLocks noGrp="1"/>
          </p:cNvSpPr>
          <p:nvPr userDrawn="1">
            <p:ph type="body" sz="quarter" idx="19" hasCustomPrompt="1"/>
          </p:nvPr>
        </p:nvSpPr>
        <p:spPr>
          <a:xfrm>
            <a:off x="8016947" y="2621076"/>
            <a:ext cx="3581932" cy="1095452"/>
          </a:xfrm>
        </p:spPr>
        <p:txBody>
          <a:bodyPr vert="horz" lIns="91440" tIns="91440" rIns="91440" bIns="91440" rtlCol="0">
            <a:noAutofit/>
          </a:bodyPr>
          <a:lstStyle>
            <a:lvl1pPr algn="ctr">
              <a:defRPr lang="en-US" baseline="0" dirty="0" smtClean="0"/>
            </a:lvl1pPr>
            <a:lvl2pPr>
              <a:defRPr lang="en-US" dirty="0"/>
            </a:lvl2pPr>
          </a:lstStyle>
          <a:p>
            <a:pPr lvl="0"/>
            <a:r>
              <a:rPr lang="en-US"/>
              <a:t>Insert text</a:t>
            </a:r>
          </a:p>
        </p:txBody>
      </p:sp>
      <p:sp>
        <p:nvSpPr>
          <p:cNvPr id="17" name="Text Placeholder 7"/>
          <p:cNvSpPr>
            <a:spLocks noGrp="1"/>
          </p:cNvSpPr>
          <p:nvPr userDrawn="1">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18" name="Rectangle 17"/>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Grid Three Items</a:t>
            </a:r>
          </a:p>
        </p:txBody>
      </p:sp>
      <p:grpSp>
        <p:nvGrpSpPr>
          <p:cNvPr id="22" name="Group 21"/>
          <p:cNvGrpSpPr>
            <a:grpSpLocks noChangeAspect="1"/>
          </p:cNvGrpSpPr>
          <p:nvPr userDrawn="1"/>
        </p:nvGrpSpPr>
        <p:grpSpPr>
          <a:xfrm>
            <a:off x="14208931" y="843418"/>
            <a:ext cx="233337" cy="225045"/>
            <a:chOff x="366713" y="2336800"/>
            <a:chExt cx="1608137" cy="1550988"/>
          </a:xfrm>
          <a:solidFill>
            <a:schemeClr val="tx1"/>
          </a:solidFill>
        </p:grpSpPr>
        <p:sp>
          <p:nvSpPr>
            <p:cNvPr id="23"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4"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3035029854"/>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Grid Four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flipV="1">
            <a:off x="6140863" y="1726442"/>
            <a:ext cx="0" cy="1364776"/>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629069" y="3143762"/>
            <a:ext cx="5444355" cy="0"/>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6140863" y="3196306"/>
            <a:ext cx="0" cy="1364776"/>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193838" y="3143762"/>
            <a:ext cx="5485668" cy="0"/>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sp>
        <p:nvSpPr>
          <p:cNvPr id="20" name="Text Placeholder 5"/>
          <p:cNvSpPr>
            <a:spLocks noGrp="1"/>
          </p:cNvSpPr>
          <p:nvPr userDrawn="1">
            <p:ph type="body" sz="quarter" idx="15" hasCustomPrompt="1"/>
          </p:nvPr>
        </p:nvSpPr>
        <p:spPr>
          <a:xfrm>
            <a:off x="662291" y="1913648"/>
            <a:ext cx="5411133" cy="1177570"/>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27" name="Text Placeholder 5"/>
          <p:cNvSpPr>
            <a:spLocks noGrp="1"/>
          </p:cNvSpPr>
          <p:nvPr userDrawn="1">
            <p:ph type="body" sz="quarter" idx="19" hasCustomPrompt="1"/>
          </p:nvPr>
        </p:nvSpPr>
        <p:spPr>
          <a:xfrm>
            <a:off x="6193840" y="1913648"/>
            <a:ext cx="5405041" cy="1177570"/>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28" name="Text Placeholder 5"/>
          <p:cNvSpPr>
            <a:spLocks noGrp="1"/>
          </p:cNvSpPr>
          <p:nvPr userDrawn="1">
            <p:ph type="body" sz="quarter" idx="16" hasCustomPrompt="1"/>
          </p:nvPr>
        </p:nvSpPr>
        <p:spPr>
          <a:xfrm>
            <a:off x="662291" y="3205337"/>
            <a:ext cx="5411135" cy="1168543"/>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29" name="Text Placeholder 5"/>
          <p:cNvSpPr>
            <a:spLocks noGrp="1"/>
          </p:cNvSpPr>
          <p:nvPr userDrawn="1">
            <p:ph type="body" sz="quarter" idx="20" hasCustomPrompt="1"/>
          </p:nvPr>
        </p:nvSpPr>
        <p:spPr>
          <a:xfrm>
            <a:off x="6193840" y="3205337"/>
            <a:ext cx="5405040" cy="1168543"/>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21" name="Text Placeholder 7"/>
          <p:cNvSpPr>
            <a:spLocks noGrp="1"/>
          </p:cNvSpPr>
          <p:nvPr userDrawn="1">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22" name="Rectangle 21"/>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Grid Four Items</a:t>
            </a:r>
          </a:p>
        </p:txBody>
      </p:sp>
      <p:grpSp>
        <p:nvGrpSpPr>
          <p:cNvPr id="23" name="Group 22"/>
          <p:cNvGrpSpPr>
            <a:grpSpLocks noChangeAspect="1"/>
          </p:cNvGrpSpPr>
          <p:nvPr userDrawn="1"/>
        </p:nvGrpSpPr>
        <p:grpSpPr>
          <a:xfrm>
            <a:off x="14208931" y="843418"/>
            <a:ext cx="233337" cy="225045"/>
            <a:chOff x="366713" y="2336800"/>
            <a:chExt cx="1608137" cy="1550988"/>
          </a:xfrm>
          <a:solidFill>
            <a:schemeClr val="tx1"/>
          </a:solidFill>
        </p:grpSpPr>
        <p:sp>
          <p:nvSpPr>
            <p:cNvPr id="24"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5"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417307783"/>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Grid Five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flipV="1">
            <a:off x="4274851" y="1726442"/>
            <a:ext cx="0" cy="1364776"/>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629070" y="3143762"/>
            <a:ext cx="3544999" cy="0"/>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986316" y="1726442"/>
            <a:ext cx="0" cy="1364776"/>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6140863" y="3196306"/>
            <a:ext cx="0" cy="1364776"/>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323503" y="3143762"/>
            <a:ext cx="3544999" cy="0"/>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8134509" y="3143762"/>
            <a:ext cx="3544999" cy="0"/>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sp>
        <p:nvSpPr>
          <p:cNvPr id="33" name="Text Placeholder 5"/>
          <p:cNvSpPr>
            <a:spLocks noGrp="1"/>
          </p:cNvSpPr>
          <p:nvPr userDrawn="1">
            <p:ph type="body" sz="quarter" idx="21" hasCustomPrompt="1"/>
          </p:nvPr>
        </p:nvSpPr>
        <p:spPr>
          <a:xfrm>
            <a:off x="662292" y="1913648"/>
            <a:ext cx="3513657" cy="1177570"/>
          </a:xfrm>
        </p:spPr>
        <p:txBody>
          <a:bodyPr vert="horz" lIns="91440" tIns="91440" rIns="91440" bIns="91440" rtlCol="0">
            <a:noAutofit/>
          </a:bodyPr>
          <a:lstStyle>
            <a:lvl1pPr algn="ctr">
              <a:defRPr lang="en-US" baseline="0" dirty="0"/>
            </a:lvl1pPr>
          </a:lstStyle>
          <a:p>
            <a:pPr lvl="0"/>
            <a:r>
              <a:rPr lang="en-US"/>
              <a:t>Insert text</a:t>
            </a:r>
          </a:p>
        </p:txBody>
      </p:sp>
      <p:sp>
        <p:nvSpPr>
          <p:cNvPr id="34" name="Text Placeholder 5"/>
          <p:cNvSpPr>
            <a:spLocks noGrp="1"/>
          </p:cNvSpPr>
          <p:nvPr userDrawn="1">
            <p:ph type="body" sz="quarter" idx="22" hasCustomPrompt="1"/>
          </p:nvPr>
        </p:nvSpPr>
        <p:spPr>
          <a:xfrm>
            <a:off x="4373757" y="1913648"/>
            <a:ext cx="3513657" cy="1177570"/>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35" name="Text Placeholder 5"/>
          <p:cNvSpPr>
            <a:spLocks noGrp="1"/>
          </p:cNvSpPr>
          <p:nvPr userDrawn="1">
            <p:ph type="body" sz="quarter" idx="19" hasCustomPrompt="1"/>
          </p:nvPr>
        </p:nvSpPr>
        <p:spPr>
          <a:xfrm>
            <a:off x="8085224" y="1913648"/>
            <a:ext cx="3513657" cy="1177570"/>
          </a:xfrm>
        </p:spPr>
        <p:txBody>
          <a:bodyPr vert="horz" lIns="91440" tIns="91440" rIns="91440" bIns="91440" rtlCol="0">
            <a:noAutofit/>
          </a:bodyPr>
          <a:lstStyle>
            <a:lvl1pPr marL="12700" marR="0" indent="0" algn="ctr" defTabSz="457200" rtl="0" eaLnBrk="1" fontAlgn="auto" latinLnBrk="0" hangingPunct="1">
              <a:lnSpc>
                <a:spcPct val="100000"/>
              </a:lnSpc>
              <a:spcBef>
                <a:spcPct val="20000"/>
              </a:spcBef>
              <a:spcAft>
                <a:spcPts val="0"/>
              </a:spcAft>
              <a:buClrTx/>
              <a:buSzPct val="25000"/>
              <a:buFont typeface="Arial" panose="020B0604020202020204" pitchFamily="34" charset="0"/>
              <a:buNone/>
              <a:tabLst/>
              <a:defRPr lang="en-US" baseline="0" dirty="0"/>
            </a:lvl1pPr>
            <a:lvl2pPr>
              <a:defRPr lang="en-US" dirty="0"/>
            </a:lvl2pPr>
          </a:lstStyle>
          <a:p>
            <a:pPr marL="12700" marR="0" lvl="0" indent="0" algn="ctr" defTabSz="457200" rtl="0" eaLnBrk="1" fontAlgn="auto" latinLnBrk="0" hangingPunct="1">
              <a:lnSpc>
                <a:spcPct val="100000"/>
              </a:lnSpc>
              <a:spcBef>
                <a:spcPct val="20000"/>
              </a:spcBef>
              <a:spcAft>
                <a:spcPts val="0"/>
              </a:spcAft>
              <a:buClrTx/>
              <a:buSzPct val="25000"/>
              <a:buFont typeface="Arial" panose="020B0604020202020204" pitchFamily="34" charset="0"/>
              <a:buNone/>
              <a:tabLst/>
              <a:defRPr/>
            </a:pPr>
            <a:r>
              <a:rPr lang="en-US"/>
              <a:t>Insert text</a:t>
            </a:r>
          </a:p>
        </p:txBody>
      </p:sp>
      <p:sp>
        <p:nvSpPr>
          <p:cNvPr id="36" name="Text Placeholder 5"/>
          <p:cNvSpPr>
            <a:spLocks noGrp="1"/>
          </p:cNvSpPr>
          <p:nvPr userDrawn="1">
            <p:ph type="body" sz="quarter" idx="16" hasCustomPrompt="1"/>
          </p:nvPr>
        </p:nvSpPr>
        <p:spPr>
          <a:xfrm>
            <a:off x="662291" y="3205337"/>
            <a:ext cx="5411135" cy="1168543"/>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37" name="Text Placeholder 5"/>
          <p:cNvSpPr>
            <a:spLocks noGrp="1"/>
          </p:cNvSpPr>
          <p:nvPr userDrawn="1">
            <p:ph type="body" sz="quarter" idx="20" hasCustomPrompt="1"/>
          </p:nvPr>
        </p:nvSpPr>
        <p:spPr>
          <a:xfrm>
            <a:off x="6193840" y="3205337"/>
            <a:ext cx="5405040" cy="1168543"/>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23" name="Text Placeholder 7"/>
          <p:cNvSpPr>
            <a:spLocks noGrp="1"/>
          </p:cNvSpPr>
          <p:nvPr userDrawn="1">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24" name="Rectangle 2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Grid Five Items</a:t>
            </a:r>
          </a:p>
        </p:txBody>
      </p:sp>
      <p:grpSp>
        <p:nvGrpSpPr>
          <p:cNvPr id="25" name="Group 24"/>
          <p:cNvGrpSpPr>
            <a:grpSpLocks noChangeAspect="1"/>
          </p:cNvGrpSpPr>
          <p:nvPr userDrawn="1"/>
        </p:nvGrpSpPr>
        <p:grpSpPr>
          <a:xfrm>
            <a:off x="14208931" y="843418"/>
            <a:ext cx="233337" cy="225045"/>
            <a:chOff x="366713" y="2336800"/>
            <a:chExt cx="1608137" cy="1550988"/>
          </a:xfrm>
          <a:solidFill>
            <a:schemeClr val="tx1"/>
          </a:solidFill>
        </p:grpSpPr>
        <p:sp>
          <p:nvSpPr>
            <p:cNvPr id="26"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7"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675154836"/>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xt Grid Six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20" name="Straight Connector 19"/>
          <p:cNvCxnSpPr/>
          <p:nvPr userDrawn="1"/>
        </p:nvCxnSpPr>
        <p:spPr>
          <a:xfrm flipV="1">
            <a:off x="4274851" y="1726442"/>
            <a:ext cx="0" cy="1364776"/>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29070" y="3143762"/>
            <a:ext cx="3544999" cy="0"/>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7986316" y="1726442"/>
            <a:ext cx="0" cy="1364776"/>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4323503" y="3143762"/>
            <a:ext cx="3544999" cy="0"/>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8134509" y="3143762"/>
            <a:ext cx="3544999" cy="0"/>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4274851" y="3205334"/>
            <a:ext cx="0" cy="1364776"/>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7986316" y="3205334"/>
            <a:ext cx="0" cy="1364776"/>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sp>
        <p:nvSpPr>
          <p:cNvPr id="28" name="Text Placeholder 5"/>
          <p:cNvSpPr>
            <a:spLocks noGrp="1"/>
          </p:cNvSpPr>
          <p:nvPr userDrawn="1">
            <p:ph type="body" sz="quarter" idx="21" hasCustomPrompt="1"/>
          </p:nvPr>
        </p:nvSpPr>
        <p:spPr>
          <a:xfrm>
            <a:off x="662292" y="1913648"/>
            <a:ext cx="3513657" cy="1177570"/>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31" name="Text Placeholder 5"/>
          <p:cNvSpPr>
            <a:spLocks noGrp="1"/>
          </p:cNvSpPr>
          <p:nvPr userDrawn="1">
            <p:ph type="body" sz="quarter" idx="22" hasCustomPrompt="1"/>
          </p:nvPr>
        </p:nvSpPr>
        <p:spPr>
          <a:xfrm>
            <a:off x="4373757" y="1913648"/>
            <a:ext cx="3513657" cy="1177570"/>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33" name="Text Placeholder 5"/>
          <p:cNvSpPr>
            <a:spLocks noGrp="1"/>
          </p:cNvSpPr>
          <p:nvPr userDrawn="1">
            <p:ph type="body" sz="quarter" idx="19" hasCustomPrompt="1"/>
          </p:nvPr>
        </p:nvSpPr>
        <p:spPr>
          <a:xfrm>
            <a:off x="8085224" y="1913648"/>
            <a:ext cx="3513657" cy="1177570"/>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41" name="Text Placeholder 5"/>
          <p:cNvSpPr>
            <a:spLocks noGrp="1"/>
          </p:cNvSpPr>
          <p:nvPr userDrawn="1">
            <p:ph type="body" sz="quarter" idx="24" hasCustomPrompt="1"/>
          </p:nvPr>
        </p:nvSpPr>
        <p:spPr>
          <a:xfrm>
            <a:off x="662292" y="3205334"/>
            <a:ext cx="3513657" cy="1177570"/>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42" name="Text Placeholder 5"/>
          <p:cNvSpPr>
            <a:spLocks noGrp="1"/>
          </p:cNvSpPr>
          <p:nvPr userDrawn="1">
            <p:ph type="body" sz="quarter" idx="25" hasCustomPrompt="1"/>
          </p:nvPr>
        </p:nvSpPr>
        <p:spPr>
          <a:xfrm>
            <a:off x="4373757" y="3205334"/>
            <a:ext cx="3513657" cy="1177570"/>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43" name="Text Placeholder 5"/>
          <p:cNvSpPr>
            <a:spLocks noGrp="1"/>
          </p:cNvSpPr>
          <p:nvPr userDrawn="1">
            <p:ph type="body" sz="quarter" idx="23" hasCustomPrompt="1"/>
          </p:nvPr>
        </p:nvSpPr>
        <p:spPr>
          <a:xfrm>
            <a:off x="8085224" y="3205334"/>
            <a:ext cx="3513657" cy="1177570"/>
          </a:xfrm>
        </p:spPr>
        <p:txBody>
          <a:bodyPr vert="horz" lIns="91440" tIns="91440" rIns="91440" bIns="91440" rtlCol="0">
            <a:noAutofit/>
          </a:bodyPr>
          <a:lstStyle>
            <a:lvl1pPr algn="ctr">
              <a:defRPr lang="en-US" baseline="0" dirty="0"/>
            </a:lvl1pPr>
            <a:lvl2pPr>
              <a:defRPr lang="en-US" dirty="0"/>
            </a:lvl2pPr>
          </a:lstStyle>
          <a:p>
            <a:pPr lvl="0"/>
            <a:r>
              <a:rPr lang="en-US"/>
              <a:t>Insert text</a:t>
            </a:r>
          </a:p>
        </p:txBody>
      </p:sp>
      <p:sp>
        <p:nvSpPr>
          <p:cNvPr id="32" name="Text Placeholder 7"/>
          <p:cNvSpPr>
            <a:spLocks noGrp="1"/>
          </p:cNvSpPr>
          <p:nvPr userDrawn="1">
            <p:ph type="body" sz="quarter" idx="13"/>
          </p:nvPr>
        </p:nvSpPr>
        <p:spPr>
          <a:xfrm>
            <a:off x="304801" y="671946"/>
            <a:ext cx="11582399" cy="330200"/>
          </a:xfrm>
        </p:spPr>
        <p:txBody>
          <a:bodyPr vert="horz" lIns="0" tIns="0" rIns="0" bIns="0" rtlCol="0" anchor="t">
            <a:noAutofit/>
          </a:bodyPr>
          <a:lstStyle>
            <a:lvl1pPr marL="12700" indent="0">
              <a:buNone/>
              <a:defRPr lang="en-US" sz="2000" b="0" i="1" dirty="0">
                <a:solidFill>
                  <a:schemeClr val="tx1"/>
                </a:solidFill>
                <a:latin typeface="Times New Roman" charset="0"/>
                <a:ea typeface="Times New Roman" charset="0"/>
                <a:cs typeface="Times New Roman" charset="0"/>
              </a:defRPr>
            </a:lvl1pPr>
          </a:lstStyle>
          <a:p>
            <a:pPr lvl="0">
              <a:lnSpc>
                <a:spcPct val="90000"/>
              </a:lnSpc>
            </a:pPr>
            <a:r>
              <a:rPr lang="en-US"/>
              <a:t>Click to edit Master text styles</a:t>
            </a:r>
          </a:p>
        </p:txBody>
      </p:sp>
      <p:sp>
        <p:nvSpPr>
          <p:cNvPr id="34" name="Rectangle 3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Grid Six Items</a:t>
            </a:r>
          </a:p>
        </p:txBody>
      </p:sp>
      <p:grpSp>
        <p:nvGrpSpPr>
          <p:cNvPr id="35" name="Group 34"/>
          <p:cNvGrpSpPr>
            <a:grpSpLocks noChangeAspect="1"/>
          </p:cNvGrpSpPr>
          <p:nvPr userDrawn="1"/>
        </p:nvGrpSpPr>
        <p:grpSpPr>
          <a:xfrm>
            <a:off x="14208931" y="843418"/>
            <a:ext cx="233337" cy="225045"/>
            <a:chOff x="366713" y="2336800"/>
            <a:chExt cx="1608137" cy="1550988"/>
          </a:xfrm>
          <a:solidFill>
            <a:schemeClr val="tx1"/>
          </a:solidFill>
        </p:grpSpPr>
        <p:sp>
          <p:nvSpPr>
            <p:cNvPr id="36"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7"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3062488046"/>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r>
              <a:rPr lang="en-US"/>
              <a:t>Drag picture to placeholder or click icon to add</a:t>
            </a:r>
          </a:p>
        </p:txBody>
      </p:sp>
      <p:sp>
        <p:nvSpPr>
          <p:cNvPr id="2" name="Title 1"/>
          <p:cNvSpPr>
            <a:spLocks noGrp="1"/>
          </p:cNvSpPr>
          <p:nvPr>
            <p:ph type="title"/>
          </p:nvPr>
        </p:nvSpPr>
        <p:spPr>
          <a:xfrm>
            <a:off x="304800" y="234671"/>
            <a:ext cx="11115965" cy="374933"/>
          </a:xfr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solidFill>
              </a:defRPr>
            </a:lvl1pPr>
          </a:lstStyle>
          <a:p>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5B9A96B2-702C-084E-9060-05751DBF82B0}" type="slidenum">
              <a:rPr lang="en-US" smtClean="0"/>
              <a:pPr/>
              <a:t>‹#›</a:t>
            </a:fld>
            <a:endParaRPr lang="en-US"/>
          </a:p>
        </p:txBody>
      </p:sp>
      <p:sp>
        <p:nvSpPr>
          <p:cNvPr id="8" name="Rectangle 7"/>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Only (Image)</a:t>
            </a:r>
          </a:p>
        </p:txBody>
      </p:sp>
      <p:sp>
        <p:nvSpPr>
          <p:cNvPr id="9" name="Text Placeholder 7"/>
          <p:cNvSpPr>
            <a:spLocks noGrp="1"/>
          </p:cNvSpPr>
          <p:nvPr>
            <p:ph type="body" sz="quarter" idx="14"/>
          </p:nvPr>
        </p:nvSpPr>
        <p:spPr>
          <a:xfrm>
            <a:off x="304800" y="671946"/>
            <a:ext cx="11115965" cy="330200"/>
          </a:xfrm>
        </p:spPr>
        <p:txBody>
          <a:bodyPr anchor="t"/>
          <a:lstStyle>
            <a:lvl1pPr marL="12700" indent="0">
              <a:lnSpc>
                <a:spcPct val="90000"/>
              </a:lnSpc>
              <a:buNone/>
              <a:defRPr sz="2000" b="0" i="1">
                <a:solidFill>
                  <a:schemeClr val="tx1"/>
                </a:solidFill>
                <a:latin typeface="Times New Roman" charset="0"/>
                <a:ea typeface="Times New Roman" charset="0"/>
                <a:cs typeface="Times New Roman" charset="0"/>
              </a:defRPr>
            </a:lvl1pPr>
          </a:lstStyle>
          <a:p>
            <a:pPr lvl="0"/>
            <a:r>
              <a:rPr lang="en-US"/>
              <a:t>Click to edit Master text styles</a:t>
            </a:r>
          </a:p>
        </p:txBody>
      </p:sp>
    </p:spTree>
    <p:extLst>
      <p:ext uri="{BB962C8B-B14F-4D97-AF65-F5344CB8AC3E}">
        <p14:creationId xmlns:p14="http://schemas.microsoft.com/office/powerpoint/2010/main" val="2594633191"/>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mage with Text (Times below)&#10;Image with Text (Times below)">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r>
              <a:rPr lang="en-US"/>
              <a:t>Drag picture to placeholder or click icon to add</a:t>
            </a:r>
          </a:p>
        </p:txBody>
      </p:sp>
      <p:sp>
        <p:nvSpPr>
          <p:cNvPr id="2" name="Title 1"/>
          <p:cNvSpPr>
            <a:spLocks noGrp="1"/>
          </p:cNvSpPr>
          <p:nvPr>
            <p:ph type="title" hasCustomPrompt="1"/>
          </p:nvPr>
        </p:nvSpPr>
        <p:spPr>
          <a:xfrm>
            <a:off x="304801" y="228600"/>
            <a:ext cx="3454401" cy="3151097"/>
          </a:xfrm>
        </p:spPr>
        <p:txBody>
          <a:bodyPr anchor="b"/>
          <a:lstStyle>
            <a:lvl1pPr>
              <a:defRPr sz="3600">
                <a:solidFill>
                  <a:schemeClr val="tx1"/>
                </a:solidFill>
              </a:defRPr>
            </a:lvl1pPr>
          </a:lstStyle>
          <a:p>
            <a:r>
              <a:rPr lang="en-US"/>
              <a:t>Click to edit title</a:t>
            </a:r>
          </a:p>
        </p:txBody>
      </p:sp>
      <p:sp>
        <p:nvSpPr>
          <p:cNvPr id="3" name="Date Placeholder 2"/>
          <p:cNvSpPr>
            <a:spLocks noGrp="1"/>
          </p:cNvSpPr>
          <p:nvPr>
            <p:ph type="dt" sz="half" idx="10"/>
          </p:nvPr>
        </p:nvSpPr>
        <p:spPr/>
        <p:txBody>
          <a:bodyPr/>
          <a:lstStyle>
            <a:lvl1pPr>
              <a:defRPr>
                <a:solidFill>
                  <a:schemeClr val="tx1"/>
                </a:solidFill>
              </a:defRPr>
            </a:lvl1pPr>
          </a:lstStyle>
          <a:p>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5B9A96B2-702C-084E-9060-05751DBF82B0}" type="slidenum">
              <a:rPr lang="en-US" smtClean="0"/>
              <a:pPr/>
              <a:t>‹#›</a:t>
            </a:fld>
            <a:endParaRPr lang="en-US"/>
          </a:p>
        </p:txBody>
      </p:sp>
      <p:sp>
        <p:nvSpPr>
          <p:cNvPr id="8" name="Rectangle 7"/>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solidFill>
                  <a:schemeClr val="tx1"/>
                </a:solidFill>
                <a:latin typeface="Times New Roman" charset="0"/>
                <a:ea typeface="Times New Roman" charset="0"/>
                <a:cs typeface="Times New Roman" charset="0"/>
              </a:rPr>
              <a:t>Layout</a:t>
            </a:r>
          </a:p>
          <a:p>
            <a:pPr algn="ctr">
              <a:spcAft>
                <a:spcPts val="600"/>
              </a:spcAft>
            </a:pPr>
            <a:r>
              <a:rPr lang="en-US" sz="1100">
                <a:solidFill>
                  <a:schemeClr val="tx1"/>
                </a:solidFill>
              </a:rPr>
              <a:t>Image with Text</a:t>
            </a:r>
            <a:r>
              <a:rPr lang="en-US" sz="1100" baseline="0">
                <a:solidFill>
                  <a:schemeClr val="tx1"/>
                </a:solidFill>
              </a:rPr>
              <a:t> (Times below)</a:t>
            </a:r>
            <a:endParaRPr lang="en-US" sz="1100">
              <a:solidFill>
                <a:schemeClr val="tx1"/>
              </a:solidFill>
            </a:endParaRPr>
          </a:p>
        </p:txBody>
      </p:sp>
      <p:sp>
        <p:nvSpPr>
          <p:cNvPr id="9" name="Text Placeholder 7"/>
          <p:cNvSpPr>
            <a:spLocks noGrp="1"/>
          </p:cNvSpPr>
          <p:nvPr>
            <p:ph type="body" sz="quarter" idx="14" hasCustomPrompt="1"/>
          </p:nvPr>
        </p:nvSpPr>
        <p:spPr>
          <a:xfrm>
            <a:off x="304800" y="3442044"/>
            <a:ext cx="3450965" cy="2730159"/>
          </a:xfrm>
        </p:spPr>
        <p:txBody>
          <a:bodyPr anchor="t"/>
          <a:lstStyle>
            <a:lvl1pPr marL="12700" indent="0">
              <a:lnSpc>
                <a:spcPct val="90000"/>
              </a:lnSpc>
              <a:buNone/>
              <a:defRPr sz="2800" b="0" i="1">
                <a:solidFill>
                  <a:schemeClr val="tx1"/>
                </a:solidFill>
                <a:latin typeface="Times New Roman" charset="0"/>
                <a:ea typeface="Times New Roman" charset="0"/>
                <a:cs typeface="Times New Roman" charset="0"/>
              </a:defRPr>
            </a:lvl1pPr>
          </a:lstStyle>
          <a:p>
            <a:pPr lvl="0"/>
            <a:r>
              <a:rPr lang="en-US"/>
              <a:t>Click to edit subtitle</a:t>
            </a:r>
          </a:p>
        </p:txBody>
      </p:sp>
    </p:spTree>
    <p:extLst>
      <p:ext uri="{BB962C8B-B14F-4D97-AF65-F5344CB8AC3E}">
        <p14:creationId xmlns:p14="http://schemas.microsoft.com/office/powerpoint/2010/main" val="2474590393"/>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mage with Text (Times above)">
    <p:spTree>
      <p:nvGrpSpPr>
        <p:cNvPr id="1" name=""/>
        <p:cNvGrpSpPr/>
        <p:nvPr/>
      </p:nvGrpSpPr>
      <p:grpSpPr>
        <a:xfrm>
          <a:off x="0" y="0"/>
          <a:ext cx="0" cy="0"/>
          <a:chOff x="0" y="0"/>
          <a:chExt cx="0" cy="0"/>
        </a:xfrm>
      </p:grpSpPr>
      <p:sp>
        <p:nvSpPr>
          <p:cNvPr id="45" name="Picture Placeholder 5"/>
          <p:cNvSpPr>
            <a:spLocks noGrp="1"/>
          </p:cNvSpPr>
          <p:nvPr>
            <p:ph type="pic" sz="quarter" idx="13"/>
          </p:nvPr>
        </p:nvSpPr>
        <p:spPr>
          <a:xfrm>
            <a:off x="0" y="0"/>
            <a:ext cx="12192000" cy="6858000"/>
          </a:xfrm>
        </p:spPr>
        <p:txBody>
          <a:bodyPr/>
          <a:lstStyle/>
          <a:p>
            <a:r>
              <a:rPr lang="en-US"/>
              <a:t>Drag picture to placeholder or click icon to add</a:t>
            </a:r>
          </a:p>
        </p:txBody>
      </p:sp>
      <p:sp>
        <p:nvSpPr>
          <p:cNvPr id="2" name="Title 1"/>
          <p:cNvSpPr>
            <a:spLocks noGrp="1"/>
          </p:cNvSpPr>
          <p:nvPr>
            <p:ph type="title" hasCustomPrompt="1"/>
          </p:nvPr>
        </p:nvSpPr>
        <p:spPr>
          <a:xfrm>
            <a:off x="304801" y="3025587"/>
            <a:ext cx="3454401" cy="3151097"/>
          </a:xfrm>
        </p:spPr>
        <p:txBody>
          <a:bodyPr anchor="t"/>
          <a:lstStyle>
            <a:lvl1pPr>
              <a:defRPr sz="3600">
                <a:solidFill>
                  <a:schemeClr val="tx1"/>
                </a:solidFill>
              </a:defRPr>
            </a:lvl1pPr>
          </a:lstStyle>
          <a:p>
            <a:r>
              <a:rPr lang="en-US"/>
              <a:t>Click to edit title</a:t>
            </a:r>
          </a:p>
        </p:txBody>
      </p:sp>
      <p:sp>
        <p:nvSpPr>
          <p:cNvPr id="3" name="Date Placeholder 2"/>
          <p:cNvSpPr>
            <a:spLocks noGrp="1"/>
          </p:cNvSpPr>
          <p:nvPr>
            <p:ph type="dt" sz="half" idx="10"/>
          </p:nvPr>
        </p:nvSpPr>
        <p:spPr/>
        <p:txBody>
          <a:bodyPr/>
          <a:lstStyle>
            <a:lvl1pPr>
              <a:defRPr>
                <a:solidFill>
                  <a:schemeClr val="tx1"/>
                </a:solidFill>
              </a:defRPr>
            </a:lvl1pPr>
          </a:lstStyle>
          <a:p>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5B9A96B2-702C-084E-9060-05751DBF82B0}" type="slidenum">
              <a:rPr lang="en-US" smtClean="0"/>
              <a:pPr/>
              <a:t>‹#›</a:t>
            </a:fld>
            <a:endParaRPr lang="en-US"/>
          </a:p>
        </p:txBody>
      </p:sp>
      <p:sp>
        <p:nvSpPr>
          <p:cNvPr id="8" name="Rectangle 7"/>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solidFill>
                  <a:schemeClr val="tx1"/>
                </a:solidFill>
                <a:latin typeface="Times New Roman" charset="0"/>
                <a:ea typeface="Times New Roman" charset="0"/>
                <a:cs typeface="Times New Roman" charset="0"/>
              </a:rPr>
              <a:t>Layout</a:t>
            </a:r>
          </a:p>
          <a:p>
            <a:pPr algn="ctr">
              <a:spcAft>
                <a:spcPts val="600"/>
              </a:spcAft>
            </a:pPr>
            <a:r>
              <a:rPr lang="en-US" sz="1100">
                <a:solidFill>
                  <a:schemeClr val="tx1"/>
                </a:solidFill>
              </a:rPr>
              <a:t>Image with Text</a:t>
            </a:r>
            <a:r>
              <a:rPr lang="en-US" sz="1100" baseline="0">
                <a:solidFill>
                  <a:schemeClr val="tx1"/>
                </a:solidFill>
              </a:rPr>
              <a:t> (Times above)</a:t>
            </a:r>
            <a:endParaRPr lang="en-US" sz="1100">
              <a:solidFill>
                <a:schemeClr val="tx1"/>
              </a:solidFill>
            </a:endParaRPr>
          </a:p>
        </p:txBody>
      </p:sp>
      <p:sp>
        <p:nvSpPr>
          <p:cNvPr id="9" name="Text Placeholder 7"/>
          <p:cNvSpPr>
            <a:spLocks noGrp="1"/>
          </p:cNvSpPr>
          <p:nvPr>
            <p:ph type="body" sz="quarter" idx="14" hasCustomPrompt="1"/>
          </p:nvPr>
        </p:nvSpPr>
        <p:spPr>
          <a:xfrm>
            <a:off x="304800" y="228602"/>
            <a:ext cx="3450965" cy="2730159"/>
          </a:xfrm>
        </p:spPr>
        <p:txBody>
          <a:bodyPr anchor="b"/>
          <a:lstStyle>
            <a:lvl1pPr marL="12700" indent="0">
              <a:lnSpc>
                <a:spcPct val="90000"/>
              </a:lnSpc>
              <a:buNone/>
              <a:defRPr sz="2800" b="0" i="1">
                <a:solidFill>
                  <a:schemeClr val="tx1"/>
                </a:solidFill>
                <a:latin typeface="Times New Roman" charset="0"/>
                <a:ea typeface="Times New Roman" charset="0"/>
                <a:cs typeface="Times New Roman" charset="0"/>
              </a:defRPr>
            </a:lvl1pPr>
          </a:lstStyle>
          <a:p>
            <a:pPr lvl="0"/>
            <a:r>
              <a:rPr lang="en-US"/>
              <a:t>Click to edit subtitle</a:t>
            </a:r>
          </a:p>
        </p:txBody>
      </p:sp>
    </p:spTree>
    <p:extLst>
      <p:ext uri="{BB962C8B-B14F-4D97-AF65-F5344CB8AC3E}">
        <p14:creationId xmlns:p14="http://schemas.microsoft.com/office/powerpoint/2010/main" val="3283152602"/>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QUOTE SLIDE</a:t>
            </a:r>
            <a:r>
              <a:rPr lang="en-US" sz="4800" b="1" baseline="0"/>
              <a:t> LAYOUTS</a:t>
            </a:r>
            <a:endParaRPr lang="en-US" sz="4800" b="1"/>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1279645782"/>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Quote/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5B9A96B2-702C-084E-9060-05751DBF82B0}" type="slidenum">
              <a:rPr lang="en-US" smtClean="0"/>
              <a:pPr/>
              <a:t>‹#›</a:t>
            </a:fld>
            <a:endParaRPr lang="en-US"/>
          </a:p>
        </p:txBody>
      </p:sp>
      <p:sp>
        <p:nvSpPr>
          <p:cNvPr id="6" name="Text Placeholder 5"/>
          <p:cNvSpPr>
            <a:spLocks noGrp="1"/>
          </p:cNvSpPr>
          <p:nvPr>
            <p:ph type="body" sz="quarter" idx="13" hasCustomPrompt="1"/>
          </p:nvPr>
        </p:nvSpPr>
        <p:spPr>
          <a:xfrm>
            <a:off x="618068" y="2057400"/>
            <a:ext cx="10955867" cy="2743200"/>
          </a:xfrm>
        </p:spPr>
        <p:txBody>
          <a:bodyPr anchor="ctr"/>
          <a:lstStyle>
            <a:lvl1pPr algn="ctr">
              <a:defRPr sz="4000" b="0" i="1">
                <a:solidFill>
                  <a:schemeClr val="tx1"/>
                </a:solidFill>
                <a:latin typeface="Times New Roman" charset="0"/>
                <a:ea typeface="Times New Roman" charset="0"/>
                <a:cs typeface="Times New Roman" charset="0"/>
              </a:defRPr>
            </a:lvl1pPr>
          </a:lstStyle>
          <a:p>
            <a:pPr lvl="0"/>
            <a:r>
              <a:rPr lang="en-US"/>
              <a:t>Click to edit quote about any product</a:t>
            </a:r>
          </a:p>
        </p:txBody>
      </p:sp>
      <p:sp>
        <p:nvSpPr>
          <p:cNvPr id="42" name="Text Placeholder 9"/>
          <p:cNvSpPr>
            <a:spLocks noGrp="1"/>
          </p:cNvSpPr>
          <p:nvPr>
            <p:ph type="body" sz="quarter" idx="14"/>
          </p:nvPr>
        </p:nvSpPr>
        <p:spPr>
          <a:xfrm>
            <a:off x="609600" y="4931220"/>
            <a:ext cx="10964333" cy="354203"/>
          </a:xfrm>
        </p:spPr>
        <p:txBody>
          <a:bodyPr/>
          <a:lstStyle>
            <a:lvl1pPr algn="ctr">
              <a:defRPr sz="2000" b="1" kern="0" cap="all" spc="0" baseline="0">
                <a:solidFill>
                  <a:schemeClr val="tx1"/>
                </a:solidFill>
              </a:defRPr>
            </a:lvl1pPr>
          </a:lstStyle>
          <a:p>
            <a:pPr lvl="0"/>
            <a:r>
              <a:rPr lang="en-US"/>
              <a:t>Click to edit Master text styles</a:t>
            </a:r>
          </a:p>
        </p:txBody>
      </p:sp>
      <p:sp>
        <p:nvSpPr>
          <p:cNvPr id="9" name="Rectangle 8"/>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Quote/Statement</a:t>
            </a:r>
          </a:p>
        </p:txBody>
      </p:sp>
      <p:cxnSp>
        <p:nvCxnSpPr>
          <p:cNvPr id="8" name="Straight Connector 7"/>
          <p:cNvCxnSpPr/>
          <p:nvPr userDrawn="1"/>
        </p:nvCxnSpPr>
        <p:spPr>
          <a:xfrm>
            <a:off x="10879891" y="6427735"/>
            <a:ext cx="0" cy="193238"/>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244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Quote/Statement (Blu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lvl1pPr>
              <a:defRPr>
                <a:solidFill>
                  <a:schemeClr val="tx1"/>
                </a:solidFill>
              </a:defRPr>
            </a:lvl1pPr>
          </a:lstStyle>
          <a:p>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5B9A96B2-702C-084E-9060-05751DBF82B0}" type="slidenum">
              <a:rPr lang="en-US" smtClean="0"/>
              <a:pPr/>
              <a:t>‹#›</a:t>
            </a:fld>
            <a:endParaRPr lang="en-US"/>
          </a:p>
        </p:txBody>
      </p:sp>
      <p:sp>
        <p:nvSpPr>
          <p:cNvPr id="8" name="Text Placeholder 5"/>
          <p:cNvSpPr>
            <a:spLocks noGrp="1"/>
          </p:cNvSpPr>
          <p:nvPr>
            <p:ph type="body" sz="quarter" idx="13" hasCustomPrompt="1"/>
          </p:nvPr>
        </p:nvSpPr>
        <p:spPr>
          <a:xfrm>
            <a:off x="618068" y="2057400"/>
            <a:ext cx="10955867" cy="2743200"/>
          </a:xfrm>
        </p:spPr>
        <p:txBody>
          <a:bodyPr anchor="ctr"/>
          <a:lstStyle>
            <a:lvl1pPr algn="ctr">
              <a:defRPr sz="4000" b="0" i="1">
                <a:solidFill>
                  <a:schemeClr val="tx1"/>
                </a:solidFill>
                <a:latin typeface="Times New Roman" charset="0"/>
                <a:ea typeface="Times New Roman" charset="0"/>
                <a:cs typeface="Times New Roman" charset="0"/>
              </a:defRPr>
            </a:lvl1pPr>
          </a:lstStyle>
          <a:p>
            <a:pPr lvl="0"/>
            <a:r>
              <a:rPr lang="en-US"/>
              <a:t>Click to edit quote about any product</a:t>
            </a:r>
          </a:p>
        </p:txBody>
      </p:sp>
      <p:sp>
        <p:nvSpPr>
          <p:cNvPr id="10" name="Text Placeholder 9"/>
          <p:cNvSpPr>
            <a:spLocks noGrp="1"/>
          </p:cNvSpPr>
          <p:nvPr>
            <p:ph type="body" sz="quarter" idx="14"/>
          </p:nvPr>
        </p:nvSpPr>
        <p:spPr>
          <a:xfrm>
            <a:off x="609600" y="4931220"/>
            <a:ext cx="10964333" cy="354203"/>
          </a:xfrm>
        </p:spPr>
        <p:txBody>
          <a:bodyPr/>
          <a:lstStyle>
            <a:lvl1pPr algn="ctr">
              <a:defRPr sz="2000" b="1" kern="0" cap="all" spc="0" baseline="0">
                <a:solidFill>
                  <a:schemeClr val="tx1"/>
                </a:solidFill>
              </a:defRPr>
            </a:lvl1pPr>
          </a:lstStyle>
          <a:p>
            <a:pPr lvl="0"/>
            <a:r>
              <a:rPr lang="en-US"/>
              <a:t>Click to edit Master text styles</a:t>
            </a:r>
          </a:p>
        </p:txBody>
      </p:sp>
      <p:sp>
        <p:nvSpPr>
          <p:cNvPr id="14" name="Rectangle 1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Quote/Statement (Blue)</a:t>
            </a:r>
          </a:p>
        </p:txBody>
      </p:sp>
      <p:cxnSp>
        <p:nvCxnSpPr>
          <p:cNvPr id="11" name="Straight Connector 10"/>
          <p:cNvCxnSpPr/>
          <p:nvPr userDrawn="1"/>
        </p:nvCxnSpPr>
        <p:spPr>
          <a:xfrm>
            <a:off x="10879891" y="6427735"/>
            <a:ext cx="0" cy="193238"/>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Tree>
    <p:extLst>
      <p:ext uri="{BB962C8B-B14F-4D97-AF65-F5344CB8AC3E}">
        <p14:creationId xmlns:p14="http://schemas.microsoft.com/office/powerpoint/2010/main" val="800959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CSP)">
    <p:spTree>
      <p:nvGrpSpPr>
        <p:cNvPr id="1" name=""/>
        <p:cNvGrpSpPr/>
        <p:nvPr/>
      </p:nvGrpSpPr>
      <p:grpSpPr>
        <a:xfrm>
          <a:off x="0" y="0"/>
          <a:ext cx="0" cy="0"/>
          <a:chOff x="0" y="0"/>
          <a:chExt cx="0" cy="0"/>
        </a:xfrm>
      </p:grpSpPr>
      <p:pic>
        <p:nvPicPr>
          <p:cNvPr id="14" name="Picture 13" descr="A group of people looking at a computer&#10;&#10;Description automatically generated">
            <a:extLst>
              <a:ext uri="{FF2B5EF4-FFF2-40B4-BE49-F238E27FC236}">
                <a16:creationId xmlns:a16="http://schemas.microsoft.com/office/drawing/2014/main" id="{C2FEC4C9-B657-F644-B9CB-30DD9AFB19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91999" cy="5335272"/>
          </a:xfrm>
          <a:prstGeom prst="rect">
            <a:avLst/>
          </a:prstGeom>
        </p:spPr>
      </p:pic>
      <p:sp>
        <p:nvSpPr>
          <p:cNvPr id="17" name="Rectangle 16">
            <a:extLst>
              <a:ext uri="{FF2B5EF4-FFF2-40B4-BE49-F238E27FC236}">
                <a16:creationId xmlns:a16="http://schemas.microsoft.com/office/drawing/2014/main" id="{7C2D89E1-8958-2947-BB3C-6642EA655ECD}"/>
              </a:ext>
            </a:extLst>
          </p:cNvPr>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6">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PCSP title</a:t>
            </a:r>
          </a:p>
        </p:txBody>
      </p:sp>
      <p:sp>
        <p:nvSpPr>
          <p:cNvPr id="22"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DCCC2555-8FA2-A04A-A0DD-4ACEDDAD5ADC}"/>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(PCSP)</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5" name="Graphic 14">
            <a:extLst>
              <a:ext uri="{FF2B5EF4-FFF2-40B4-BE49-F238E27FC236}">
                <a16:creationId xmlns:a16="http://schemas.microsoft.com/office/drawing/2014/main" id="{ED27C876-4967-0C4F-8146-E5BEB25717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2821901985"/>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Quote/Statement (LTS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lvl1pPr>
              <a:defRPr>
                <a:solidFill>
                  <a:schemeClr val="tx1"/>
                </a:solidFill>
              </a:defRPr>
            </a:lvl1pPr>
          </a:lstStyle>
          <a:p>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5B9A96B2-702C-084E-9060-05751DBF82B0}" type="slidenum">
              <a:rPr lang="en-US" smtClean="0"/>
              <a:pPr/>
              <a:t>‹#›</a:t>
            </a:fld>
            <a:endParaRPr lang="en-US"/>
          </a:p>
        </p:txBody>
      </p:sp>
      <p:sp>
        <p:nvSpPr>
          <p:cNvPr id="8" name="Text Placeholder 5"/>
          <p:cNvSpPr>
            <a:spLocks noGrp="1"/>
          </p:cNvSpPr>
          <p:nvPr>
            <p:ph type="body" sz="quarter" idx="13" hasCustomPrompt="1"/>
          </p:nvPr>
        </p:nvSpPr>
        <p:spPr>
          <a:xfrm>
            <a:off x="618068" y="2057400"/>
            <a:ext cx="10955867" cy="2743200"/>
          </a:xfrm>
        </p:spPr>
        <p:txBody>
          <a:bodyPr anchor="ctr"/>
          <a:lstStyle>
            <a:lvl1pPr algn="ctr">
              <a:defRPr sz="4000" b="0" i="1">
                <a:solidFill>
                  <a:schemeClr val="tx1"/>
                </a:solidFill>
                <a:latin typeface="Times New Roman" charset="0"/>
                <a:ea typeface="Times New Roman" charset="0"/>
                <a:cs typeface="Times New Roman" charset="0"/>
              </a:defRPr>
            </a:lvl1pPr>
          </a:lstStyle>
          <a:p>
            <a:pPr lvl="0"/>
            <a:r>
              <a:rPr lang="en-US"/>
              <a:t>Click to edit quote about LTSS</a:t>
            </a:r>
          </a:p>
        </p:txBody>
      </p:sp>
      <p:sp>
        <p:nvSpPr>
          <p:cNvPr id="10" name="Text Placeholder 9"/>
          <p:cNvSpPr>
            <a:spLocks noGrp="1"/>
          </p:cNvSpPr>
          <p:nvPr>
            <p:ph type="body" sz="quarter" idx="14"/>
          </p:nvPr>
        </p:nvSpPr>
        <p:spPr>
          <a:xfrm>
            <a:off x="609600" y="4931220"/>
            <a:ext cx="10964333" cy="354203"/>
          </a:xfrm>
        </p:spPr>
        <p:txBody>
          <a:bodyPr/>
          <a:lstStyle>
            <a:lvl1pPr algn="ctr">
              <a:defRPr sz="2000" b="1" kern="0" cap="all" spc="0" baseline="0">
                <a:solidFill>
                  <a:schemeClr val="tx1"/>
                </a:solidFill>
              </a:defRPr>
            </a:lvl1pPr>
          </a:lstStyle>
          <a:p>
            <a:pPr lvl="0"/>
            <a:r>
              <a:rPr lang="en-US"/>
              <a:t>Click to edit Master text styles</a:t>
            </a:r>
          </a:p>
        </p:txBody>
      </p:sp>
      <p:sp>
        <p:nvSpPr>
          <p:cNvPr id="14" name="Rectangle 1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Quote/Statement (LTSS)</a:t>
            </a:r>
          </a:p>
        </p:txBody>
      </p:sp>
      <p:cxnSp>
        <p:nvCxnSpPr>
          <p:cNvPr id="11" name="Straight Connector 10"/>
          <p:cNvCxnSpPr/>
          <p:nvPr userDrawn="1"/>
        </p:nvCxnSpPr>
        <p:spPr>
          <a:xfrm>
            <a:off x="10879891" y="6427735"/>
            <a:ext cx="0" cy="193238"/>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Tree>
    <p:extLst>
      <p:ext uri="{BB962C8B-B14F-4D97-AF65-F5344CB8AC3E}">
        <p14:creationId xmlns:p14="http://schemas.microsoft.com/office/powerpoint/2010/main" val="639817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Quote/Statement (HPA)">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lvl1pPr>
              <a:defRPr>
                <a:solidFill>
                  <a:schemeClr val="tx1"/>
                </a:solidFill>
              </a:defRPr>
            </a:lvl1pPr>
          </a:lstStyle>
          <a:p>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5B9A96B2-702C-084E-9060-05751DBF82B0}" type="slidenum">
              <a:rPr lang="en-US" smtClean="0"/>
              <a:pPr/>
              <a:t>‹#›</a:t>
            </a:fld>
            <a:endParaRPr lang="en-US"/>
          </a:p>
        </p:txBody>
      </p:sp>
      <p:sp>
        <p:nvSpPr>
          <p:cNvPr id="8" name="Text Placeholder 5"/>
          <p:cNvSpPr>
            <a:spLocks noGrp="1"/>
          </p:cNvSpPr>
          <p:nvPr>
            <p:ph type="body" sz="quarter" idx="13" hasCustomPrompt="1"/>
          </p:nvPr>
        </p:nvSpPr>
        <p:spPr>
          <a:xfrm>
            <a:off x="618068" y="2057400"/>
            <a:ext cx="10955867" cy="2743200"/>
          </a:xfrm>
        </p:spPr>
        <p:txBody>
          <a:bodyPr anchor="ctr"/>
          <a:lstStyle>
            <a:lvl1pPr algn="ctr">
              <a:defRPr sz="4000" b="0" i="1">
                <a:solidFill>
                  <a:schemeClr val="tx1"/>
                </a:solidFill>
                <a:latin typeface="Times New Roman" charset="0"/>
                <a:ea typeface="Times New Roman" charset="0"/>
                <a:cs typeface="Times New Roman" charset="0"/>
              </a:defRPr>
            </a:lvl1pPr>
          </a:lstStyle>
          <a:p>
            <a:pPr lvl="0"/>
            <a:r>
              <a:rPr lang="en-US"/>
              <a:t>Click to edit quote about HPA</a:t>
            </a:r>
          </a:p>
        </p:txBody>
      </p:sp>
      <p:sp>
        <p:nvSpPr>
          <p:cNvPr id="10" name="Text Placeholder 9"/>
          <p:cNvSpPr>
            <a:spLocks noGrp="1"/>
          </p:cNvSpPr>
          <p:nvPr>
            <p:ph type="body" sz="quarter" idx="14"/>
          </p:nvPr>
        </p:nvSpPr>
        <p:spPr>
          <a:xfrm>
            <a:off x="609600" y="4931220"/>
            <a:ext cx="10964333" cy="354203"/>
          </a:xfrm>
        </p:spPr>
        <p:txBody>
          <a:bodyPr/>
          <a:lstStyle>
            <a:lvl1pPr algn="ctr">
              <a:defRPr sz="2000" b="1" kern="0" cap="all" spc="0" baseline="0">
                <a:solidFill>
                  <a:schemeClr val="tx1"/>
                </a:solidFill>
              </a:defRPr>
            </a:lvl1pPr>
          </a:lstStyle>
          <a:p>
            <a:pPr lvl="0"/>
            <a:r>
              <a:rPr lang="en-US"/>
              <a:t>Click to edit Master text styles</a:t>
            </a:r>
          </a:p>
        </p:txBody>
      </p:sp>
      <p:sp>
        <p:nvSpPr>
          <p:cNvPr id="14" name="Rectangle 1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Quote/Statement (HPA)</a:t>
            </a:r>
          </a:p>
        </p:txBody>
      </p:sp>
      <p:cxnSp>
        <p:nvCxnSpPr>
          <p:cNvPr id="11" name="Straight Connector 10"/>
          <p:cNvCxnSpPr/>
          <p:nvPr userDrawn="1"/>
        </p:nvCxnSpPr>
        <p:spPr>
          <a:xfrm>
            <a:off x="10879891" y="6427735"/>
            <a:ext cx="0" cy="193238"/>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Tree>
    <p:extLst>
      <p:ext uri="{BB962C8B-B14F-4D97-AF65-F5344CB8AC3E}">
        <p14:creationId xmlns:p14="http://schemas.microsoft.com/office/powerpoint/2010/main" val="3850893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Quote/Statement (Connected Car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lvl1pPr>
              <a:defRPr>
                <a:solidFill>
                  <a:schemeClr val="tx1"/>
                </a:solidFill>
              </a:defRPr>
            </a:lvl1pPr>
          </a:lstStyle>
          <a:p>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5B9A96B2-702C-084E-9060-05751DBF82B0}" type="slidenum">
              <a:rPr lang="en-US" smtClean="0"/>
              <a:pPr/>
              <a:t>‹#›</a:t>
            </a:fld>
            <a:endParaRPr lang="en-US"/>
          </a:p>
        </p:txBody>
      </p:sp>
      <p:sp>
        <p:nvSpPr>
          <p:cNvPr id="8" name="Text Placeholder 5"/>
          <p:cNvSpPr>
            <a:spLocks noGrp="1"/>
          </p:cNvSpPr>
          <p:nvPr>
            <p:ph type="body" sz="quarter" idx="13" hasCustomPrompt="1"/>
          </p:nvPr>
        </p:nvSpPr>
        <p:spPr>
          <a:xfrm>
            <a:off x="618068" y="2057400"/>
            <a:ext cx="10955867" cy="2743200"/>
          </a:xfrm>
        </p:spPr>
        <p:txBody>
          <a:bodyPr anchor="ctr"/>
          <a:lstStyle>
            <a:lvl1pPr algn="ctr">
              <a:defRPr sz="4000" b="0" i="1">
                <a:solidFill>
                  <a:schemeClr val="tx1"/>
                </a:solidFill>
                <a:latin typeface="Times New Roman" charset="0"/>
                <a:ea typeface="Times New Roman" charset="0"/>
                <a:cs typeface="Times New Roman" charset="0"/>
              </a:defRPr>
            </a:lvl1pPr>
          </a:lstStyle>
          <a:p>
            <a:pPr lvl="0"/>
            <a:r>
              <a:rPr lang="en-US"/>
              <a:t>Click to edit quote about Connected Care</a:t>
            </a:r>
          </a:p>
        </p:txBody>
      </p:sp>
      <p:sp>
        <p:nvSpPr>
          <p:cNvPr id="10" name="Text Placeholder 9"/>
          <p:cNvSpPr>
            <a:spLocks noGrp="1"/>
          </p:cNvSpPr>
          <p:nvPr>
            <p:ph type="body" sz="quarter" idx="14"/>
          </p:nvPr>
        </p:nvSpPr>
        <p:spPr>
          <a:xfrm>
            <a:off x="609600" y="4931220"/>
            <a:ext cx="10964333" cy="354203"/>
          </a:xfrm>
        </p:spPr>
        <p:txBody>
          <a:bodyPr/>
          <a:lstStyle>
            <a:lvl1pPr algn="ctr">
              <a:defRPr sz="2000" b="1" kern="0" cap="all" spc="0" baseline="0">
                <a:solidFill>
                  <a:schemeClr val="tx1"/>
                </a:solidFill>
              </a:defRPr>
            </a:lvl1pPr>
          </a:lstStyle>
          <a:p>
            <a:pPr lvl="0"/>
            <a:r>
              <a:rPr lang="en-US"/>
              <a:t>Click to edit Master text styles</a:t>
            </a:r>
          </a:p>
        </p:txBody>
      </p:sp>
      <p:sp>
        <p:nvSpPr>
          <p:cNvPr id="14" name="Rectangle 1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Quote/Statement </a:t>
            </a:r>
            <a:br>
              <a:rPr lang="en-US" sz="1100"/>
            </a:br>
            <a:r>
              <a:rPr lang="en-US" sz="1100"/>
              <a:t>(Connected Care)</a:t>
            </a:r>
          </a:p>
        </p:txBody>
      </p:sp>
      <p:cxnSp>
        <p:nvCxnSpPr>
          <p:cNvPr id="11" name="Straight Connector 10"/>
          <p:cNvCxnSpPr/>
          <p:nvPr userDrawn="1"/>
        </p:nvCxnSpPr>
        <p:spPr>
          <a:xfrm>
            <a:off x="10879891" y="6427735"/>
            <a:ext cx="0" cy="193238"/>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Tree>
    <p:extLst>
      <p:ext uri="{BB962C8B-B14F-4D97-AF65-F5344CB8AC3E}">
        <p14:creationId xmlns:p14="http://schemas.microsoft.com/office/powerpoint/2010/main" val="485375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Quote/Statement (Turquois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lvl1pPr>
              <a:defRPr>
                <a:solidFill>
                  <a:schemeClr val="tx1"/>
                </a:solidFill>
              </a:defRPr>
            </a:lvl1pPr>
          </a:lstStyle>
          <a:p>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5B9A96B2-702C-084E-9060-05751DBF82B0}" type="slidenum">
              <a:rPr lang="en-US" smtClean="0"/>
              <a:pPr/>
              <a:t>‹#›</a:t>
            </a:fld>
            <a:endParaRPr lang="en-US"/>
          </a:p>
        </p:txBody>
      </p:sp>
      <p:sp>
        <p:nvSpPr>
          <p:cNvPr id="8" name="Text Placeholder 5"/>
          <p:cNvSpPr>
            <a:spLocks noGrp="1"/>
          </p:cNvSpPr>
          <p:nvPr>
            <p:ph type="body" sz="quarter" idx="13" hasCustomPrompt="1"/>
          </p:nvPr>
        </p:nvSpPr>
        <p:spPr>
          <a:xfrm>
            <a:off x="618068" y="2057400"/>
            <a:ext cx="10955867" cy="2743200"/>
          </a:xfrm>
        </p:spPr>
        <p:txBody>
          <a:bodyPr anchor="ctr"/>
          <a:lstStyle>
            <a:lvl1pPr algn="ctr">
              <a:defRPr sz="4000" b="0" i="1">
                <a:solidFill>
                  <a:schemeClr val="tx1"/>
                </a:solidFill>
                <a:latin typeface="Times New Roman" charset="0"/>
                <a:ea typeface="Times New Roman" charset="0"/>
                <a:cs typeface="Times New Roman" charset="0"/>
              </a:defRPr>
            </a:lvl1pPr>
          </a:lstStyle>
          <a:p>
            <a:pPr lvl="0"/>
            <a:r>
              <a:rPr lang="en-US"/>
              <a:t>Click to edit quote about any product</a:t>
            </a:r>
          </a:p>
        </p:txBody>
      </p:sp>
      <p:sp>
        <p:nvSpPr>
          <p:cNvPr id="10" name="Text Placeholder 9"/>
          <p:cNvSpPr>
            <a:spLocks noGrp="1"/>
          </p:cNvSpPr>
          <p:nvPr>
            <p:ph type="body" sz="quarter" idx="14"/>
          </p:nvPr>
        </p:nvSpPr>
        <p:spPr>
          <a:xfrm>
            <a:off x="609600" y="4931220"/>
            <a:ext cx="10964333" cy="354203"/>
          </a:xfrm>
        </p:spPr>
        <p:txBody>
          <a:bodyPr/>
          <a:lstStyle>
            <a:lvl1pPr algn="ctr">
              <a:defRPr sz="2000" b="1" kern="0" cap="all" spc="0" baseline="0">
                <a:solidFill>
                  <a:schemeClr val="tx1"/>
                </a:solidFill>
              </a:defRPr>
            </a:lvl1pPr>
          </a:lstStyle>
          <a:p>
            <a:pPr lvl="0"/>
            <a:r>
              <a:rPr lang="en-US"/>
              <a:t>Click to edit Master text styles</a:t>
            </a:r>
          </a:p>
        </p:txBody>
      </p:sp>
      <p:sp>
        <p:nvSpPr>
          <p:cNvPr id="14" name="Rectangle 1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Quote/Statement (Turquoise)</a:t>
            </a:r>
          </a:p>
        </p:txBody>
      </p:sp>
      <p:cxnSp>
        <p:nvCxnSpPr>
          <p:cNvPr id="11" name="Straight Connector 10"/>
          <p:cNvCxnSpPr/>
          <p:nvPr userDrawn="1"/>
        </p:nvCxnSpPr>
        <p:spPr>
          <a:xfrm>
            <a:off x="10879891" y="6427735"/>
            <a:ext cx="0" cy="193238"/>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Tree>
    <p:extLst>
      <p:ext uri="{BB962C8B-B14F-4D97-AF65-F5344CB8AC3E}">
        <p14:creationId xmlns:p14="http://schemas.microsoft.com/office/powerpoint/2010/main" val="3011743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Quote/Statement (Gold)">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lvl1pPr>
              <a:defRPr>
                <a:solidFill>
                  <a:schemeClr val="tx1"/>
                </a:solidFill>
              </a:defRPr>
            </a:lvl1pPr>
          </a:lstStyle>
          <a:p>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5B9A96B2-702C-084E-9060-05751DBF82B0}" type="slidenum">
              <a:rPr lang="en-US" smtClean="0"/>
              <a:pPr/>
              <a:t>‹#›</a:t>
            </a:fld>
            <a:endParaRPr lang="en-US"/>
          </a:p>
        </p:txBody>
      </p:sp>
      <p:sp>
        <p:nvSpPr>
          <p:cNvPr id="8" name="Text Placeholder 5"/>
          <p:cNvSpPr>
            <a:spLocks noGrp="1"/>
          </p:cNvSpPr>
          <p:nvPr>
            <p:ph type="body" sz="quarter" idx="13" hasCustomPrompt="1"/>
          </p:nvPr>
        </p:nvSpPr>
        <p:spPr>
          <a:xfrm>
            <a:off x="618068" y="2057400"/>
            <a:ext cx="10955867" cy="2743200"/>
          </a:xfrm>
        </p:spPr>
        <p:txBody>
          <a:bodyPr anchor="ctr"/>
          <a:lstStyle>
            <a:lvl1pPr algn="ctr">
              <a:defRPr sz="4000" b="0" i="1">
                <a:solidFill>
                  <a:schemeClr val="tx1"/>
                </a:solidFill>
                <a:latin typeface="Times New Roman" charset="0"/>
                <a:ea typeface="Times New Roman" charset="0"/>
                <a:cs typeface="Times New Roman" charset="0"/>
              </a:defRPr>
            </a:lvl1pPr>
          </a:lstStyle>
          <a:p>
            <a:pPr lvl="0"/>
            <a:r>
              <a:rPr lang="en-US"/>
              <a:t>Click to edit quote about any product</a:t>
            </a:r>
          </a:p>
        </p:txBody>
      </p:sp>
      <p:sp>
        <p:nvSpPr>
          <p:cNvPr id="10" name="Text Placeholder 9"/>
          <p:cNvSpPr>
            <a:spLocks noGrp="1"/>
          </p:cNvSpPr>
          <p:nvPr>
            <p:ph type="body" sz="quarter" idx="14"/>
          </p:nvPr>
        </p:nvSpPr>
        <p:spPr>
          <a:xfrm>
            <a:off x="609600" y="4931220"/>
            <a:ext cx="10964333" cy="354203"/>
          </a:xfrm>
        </p:spPr>
        <p:txBody>
          <a:bodyPr/>
          <a:lstStyle>
            <a:lvl1pPr algn="ctr">
              <a:defRPr sz="2000" b="1" kern="0" cap="all" spc="0" baseline="0">
                <a:solidFill>
                  <a:schemeClr val="tx1"/>
                </a:solidFill>
              </a:defRPr>
            </a:lvl1pPr>
          </a:lstStyle>
          <a:p>
            <a:pPr lvl="0"/>
            <a:r>
              <a:rPr lang="en-US"/>
              <a:t>Click to edit Master text styles</a:t>
            </a:r>
          </a:p>
        </p:txBody>
      </p:sp>
      <p:sp>
        <p:nvSpPr>
          <p:cNvPr id="14" name="Rectangle 1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Quote/Statement (Gold)</a:t>
            </a:r>
          </a:p>
        </p:txBody>
      </p:sp>
      <p:cxnSp>
        <p:nvCxnSpPr>
          <p:cNvPr id="11" name="Straight Connector 10"/>
          <p:cNvCxnSpPr/>
          <p:nvPr userDrawn="1"/>
        </p:nvCxnSpPr>
        <p:spPr>
          <a:xfrm>
            <a:off x="10879891" y="6427735"/>
            <a:ext cx="0" cy="193238"/>
          </a:xfrm>
          <a:prstGeom prst="line">
            <a:avLst/>
          </a:prstGeom>
          <a:ln w="12700"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Tree>
    <p:extLst>
      <p:ext uri="{BB962C8B-B14F-4D97-AF65-F5344CB8AC3E}">
        <p14:creationId xmlns:p14="http://schemas.microsoft.com/office/powerpoint/2010/main" val="307464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MEDIA LAYOUTS</a:t>
            </a:r>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56651642"/>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r>
              <a:rPr lang="en-US"/>
              <a:t>Drag picture to placeholder or click icon to add</a:t>
            </a:r>
          </a:p>
        </p:txBody>
      </p:sp>
      <p:sp>
        <p:nvSpPr>
          <p:cNvPr id="7" name="Rectangle 6"/>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Blank (Image)</a:t>
            </a:r>
          </a:p>
        </p:txBody>
      </p:sp>
      <p:sp>
        <p:nvSpPr>
          <p:cNvPr id="45" name="Date Placeholder 44"/>
          <p:cNvSpPr>
            <a:spLocks noGrp="1"/>
          </p:cNvSpPr>
          <p:nvPr>
            <p:ph type="dt" sz="half" idx="14"/>
          </p:nvPr>
        </p:nvSpPr>
        <p:spPr/>
        <p:txBody>
          <a:bodyPr/>
          <a:lstStyle>
            <a:lvl1pPr>
              <a:defRPr>
                <a:solidFill>
                  <a:schemeClr val="tx1"/>
                </a:solidFill>
              </a:defRPr>
            </a:lvl1pPr>
          </a:lstStyle>
          <a:p>
            <a:endParaRPr lang="en-US"/>
          </a:p>
        </p:txBody>
      </p:sp>
      <p:sp>
        <p:nvSpPr>
          <p:cNvPr id="46" name="Footer Placeholder 45"/>
          <p:cNvSpPr>
            <a:spLocks noGrp="1"/>
          </p:cNvSpPr>
          <p:nvPr>
            <p:ph type="ftr" sz="quarter" idx="15"/>
          </p:nvPr>
        </p:nvSpPr>
        <p:spPr/>
        <p:txBody>
          <a:bodyPr/>
          <a:lstStyle>
            <a:lvl1pPr>
              <a:defRPr>
                <a:solidFill>
                  <a:schemeClr val="tx1"/>
                </a:solidFill>
              </a:defRPr>
            </a:lvl1pPr>
          </a:lstStyle>
          <a:p>
            <a:endParaRPr lang="en-US"/>
          </a:p>
        </p:txBody>
      </p:sp>
      <p:sp>
        <p:nvSpPr>
          <p:cNvPr id="47" name="Slide Number Placeholder 46"/>
          <p:cNvSpPr>
            <a:spLocks noGrp="1"/>
          </p:cNvSpPr>
          <p:nvPr>
            <p:ph type="sldNum" sz="quarter" idx="16"/>
          </p:nvPr>
        </p:nvSpPr>
        <p:spPr/>
        <p:txBody>
          <a:bodyPr/>
          <a:lstStyle>
            <a:lvl1pPr>
              <a:defRPr>
                <a:solidFill>
                  <a:schemeClr val="tx1"/>
                </a:solidFill>
              </a:defRPr>
            </a:lvl1pPr>
          </a:lstStyle>
          <a:p>
            <a:fld id="{5B9A96B2-702C-084E-9060-05751DBF82B0}" type="slidenum">
              <a:rPr lang="en-US" smtClean="0"/>
              <a:pPr/>
              <a:t>‹#›</a:t>
            </a:fld>
            <a:endParaRPr lang="en-US"/>
          </a:p>
        </p:txBody>
      </p:sp>
    </p:spTree>
    <p:extLst>
      <p:ext uri="{BB962C8B-B14F-4D97-AF65-F5344CB8AC3E}">
        <p14:creationId xmlns:p14="http://schemas.microsoft.com/office/powerpoint/2010/main" val="3362943657"/>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Media File (Full Screen)">
    <p:spTree>
      <p:nvGrpSpPr>
        <p:cNvPr id="1" name=""/>
        <p:cNvGrpSpPr/>
        <p:nvPr/>
      </p:nvGrpSpPr>
      <p:grpSpPr>
        <a:xfrm>
          <a:off x="0" y="0"/>
          <a:ext cx="0" cy="0"/>
          <a:chOff x="0" y="0"/>
          <a:chExt cx="0" cy="0"/>
        </a:xfrm>
      </p:grpSpPr>
      <p:sp>
        <p:nvSpPr>
          <p:cNvPr id="6" name="Media Placeholder 22"/>
          <p:cNvSpPr>
            <a:spLocks noGrp="1"/>
          </p:cNvSpPr>
          <p:nvPr>
            <p:ph type="media" sz="quarter" idx="13" hasCustomPrompt="1"/>
          </p:nvPr>
        </p:nvSpPr>
        <p:spPr>
          <a:xfrm>
            <a:off x="0" y="0"/>
            <a:ext cx="12192000" cy="6858000"/>
          </a:xfrm>
          <a:solidFill>
            <a:srgbClr val="000000"/>
          </a:solidFill>
        </p:spPr>
        <p:txBody>
          <a:bodyPr lIns="182880" tIns="182880" rIns="182880"/>
          <a:lstStyle/>
          <a:p>
            <a:r>
              <a:rPr lang="en-US"/>
              <a:t>Full Screen Video</a:t>
            </a: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A96B2-702C-084E-9060-05751DBF82B0}" type="slidenum">
              <a:rPr lang="en-US" smtClean="0"/>
              <a:t>‹#›</a:t>
            </a:fld>
            <a:endParaRPr lang="en-US"/>
          </a:p>
        </p:txBody>
      </p:sp>
      <p:sp>
        <p:nvSpPr>
          <p:cNvPr id="5" name="Rectangle 4"/>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Video File (Full Screen)</a:t>
            </a:r>
          </a:p>
        </p:txBody>
      </p:sp>
      <p:sp>
        <p:nvSpPr>
          <p:cNvPr id="8" name="Rectangle 7"/>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Click icon to browse</a:t>
            </a:r>
            <a:r>
              <a:rPr lang="en-US" sz="1000" baseline="0"/>
              <a:t> to desired file.</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1000" baseline="0"/>
              <a:t>To play video without needing to mouse over and activate video, delete automatic trigger animation and replace with ”Play” animation on automatic or on click.</a:t>
            </a:r>
            <a:endParaRPr lang="en-US" sz="1000"/>
          </a:p>
        </p:txBody>
      </p:sp>
      <p:grpSp>
        <p:nvGrpSpPr>
          <p:cNvPr id="12" name="Group 11"/>
          <p:cNvGrpSpPr>
            <a:grpSpLocks noChangeAspect="1"/>
          </p:cNvGrpSpPr>
          <p:nvPr userDrawn="1"/>
        </p:nvGrpSpPr>
        <p:grpSpPr>
          <a:xfrm>
            <a:off x="14208931" y="843418"/>
            <a:ext cx="233337" cy="225045"/>
            <a:chOff x="366713" y="2336800"/>
            <a:chExt cx="1608137" cy="1550988"/>
          </a:xfrm>
          <a:solidFill>
            <a:srgbClr val="FFFFFF"/>
          </a:solidFill>
        </p:grpSpPr>
        <p:sp>
          <p:nvSpPr>
            <p:cNvPr id="13"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65A5C"/>
                </a:solidFill>
                <a:effectLst/>
                <a:uLnTx/>
                <a:uFillTx/>
              </a:endParaRPr>
            </a:p>
          </p:txBody>
        </p:sp>
        <p:sp>
          <p:nvSpPr>
            <p:cNvPr id="14"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65A5C"/>
                </a:solidFill>
                <a:effectLst/>
                <a:uLnTx/>
                <a:uFillTx/>
              </a:endParaRPr>
            </a:p>
          </p:txBody>
        </p:sp>
      </p:grpSp>
    </p:spTree>
    <p:extLst>
      <p:ext uri="{BB962C8B-B14F-4D97-AF65-F5344CB8AC3E}">
        <p14:creationId xmlns:p14="http://schemas.microsoft.com/office/powerpoint/2010/main" val="14212696"/>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6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BRAND BUMPER OPTIONS</a:t>
            </a:r>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1525463922"/>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Rectangle 1"/>
          <p:cNvSpPr/>
          <p:nvPr userDrawn="1"/>
        </p:nvSpPr>
        <p:spPr>
          <a:xfrm>
            <a:off x="10024533" y="6112936"/>
            <a:ext cx="2167467" cy="74506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6035040"/>
            <a:ext cx="2162048" cy="8229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Logo</a:t>
            </a:r>
          </a:p>
        </p:txBody>
      </p:sp>
      <p:sp>
        <p:nvSpPr>
          <p:cNvPr id="6" name="Rectangle 5"/>
          <p:cNvSpPr/>
          <p:nvPr userDrawn="1"/>
        </p:nvSpPr>
        <p:spPr>
          <a:xfrm>
            <a:off x="1326150" y="6035040"/>
            <a:ext cx="9539705" cy="8229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3548" y="1569720"/>
            <a:ext cx="6604904" cy="3718562"/>
          </a:xfrm>
          <a:prstGeom prst="rect">
            <a:avLst/>
          </a:prstGeom>
        </p:spPr>
      </p:pic>
    </p:spTree>
    <p:extLst>
      <p:ext uri="{BB962C8B-B14F-4D97-AF65-F5344CB8AC3E}">
        <p14:creationId xmlns:p14="http://schemas.microsoft.com/office/powerpoint/2010/main" val="21185714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LTSS)">
    <p:spTree>
      <p:nvGrpSpPr>
        <p:cNvPr id="1" name=""/>
        <p:cNvGrpSpPr/>
        <p:nvPr/>
      </p:nvGrpSpPr>
      <p:grpSpPr>
        <a:xfrm>
          <a:off x="0" y="0"/>
          <a:ext cx="0" cy="0"/>
          <a:chOff x="0" y="0"/>
          <a:chExt cx="0" cy="0"/>
        </a:xfrm>
      </p:grpSpPr>
      <p:pic>
        <p:nvPicPr>
          <p:cNvPr id="14" name="Picture 13" descr="A group of people looking at a computer&#10;&#10;Description automatically generated">
            <a:extLst>
              <a:ext uri="{FF2B5EF4-FFF2-40B4-BE49-F238E27FC236}">
                <a16:creationId xmlns:a16="http://schemas.microsoft.com/office/drawing/2014/main" id="{D383C2A7-EB66-1941-B54B-8B2F6533344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91999" cy="5335272"/>
          </a:xfrm>
          <a:prstGeom prst="rect">
            <a:avLst/>
          </a:prstGeom>
        </p:spPr>
      </p:pic>
      <p:sp>
        <p:nvSpPr>
          <p:cNvPr id="19" name="Rectangle 18">
            <a:extLst>
              <a:ext uri="{FF2B5EF4-FFF2-40B4-BE49-F238E27FC236}">
                <a16:creationId xmlns:a16="http://schemas.microsoft.com/office/drawing/2014/main" id="{EC71F013-39FD-7D43-8756-1225E6F5E1AB}"/>
              </a:ext>
            </a:extLst>
          </p:cNvPr>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LTSS title</a:t>
            </a:r>
          </a:p>
        </p:txBody>
      </p:sp>
      <p:sp>
        <p:nvSpPr>
          <p:cNvPr id="17" name="Title 1"/>
          <p:cNvSpPr txBox="1">
            <a:spLocks/>
          </p:cNvSpPr>
          <p:nvPr userDrawn="1"/>
        </p:nvSpPr>
        <p:spPr>
          <a:xfrm>
            <a:off x="627531" y="1881356"/>
            <a:ext cx="10936941" cy="742803"/>
          </a:xfrm>
          <a:prstGeom prst="rect">
            <a:avLst/>
          </a:prstGeom>
        </p:spPr>
        <p:txBody>
          <a:bodyPr lIns="0" tIns="0" rIns="0" bIns="0" anchor="t"/>
          <a:lstStyle>
            <a:lvl1pPr algn="l" defTabSz="457200" rtl="0" eaLnBrk="1" latinLnBrk="0" hangingPunct="1">
              <a:lnSpc>
                <a:spcPts val="3160"/>
              </a:lnSpc>
              <a:spcBef>
                <a:spcPct val="0"/>
              </a:spcBef>
              <a:buNone/>
              <a:defRPr sz="2800" b="1" kern="1200" cap="all" normalizeH="0" baseline="0">
                <a:solidFill>
                  <a:schemeClr val="tx2"/>
                </a:solidFill>
                <a:latin typeface="+mj-lt"/>
                <a:ea typeface="+mj-ea"/>
                <a:cs typeface="+mj-cs"/>
              </a:defRPr>
            </a:lvl1pPr>
          </a:lstStyle>
          <a:p>
            <a:pPr>
              <a:lnSpc>
                <a:spcPct val="100000"/>
              </a:lnSpc>
            </a:pPr>
            <a:endParaRPr lang="en-US" sz="1600" b="0" cap="none">
              <a:solidFill>
                <a:schemeClr val="bg1"/>
              </a:solidFill>
            </a:endParaRPr>
          </a:p>
        </p:txBody>
      </p:sp>
      <p:sp>
        <p:nvSpPr>
          <p:cNvPr id="15"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748831D6-3F32-1445-AFFE-43A6A2904BDD}"/>
              </a:ext>
            </a:extLst>
          </p:cNvPr>
          <p:cNvGrpSpPr/>
          <p:nvPr userDrawn="1"/>
        </p:nvGrpSpPr>
        <p:grpSpPr>
          <a:xfrm>
            <a:off x="12801600" y="0"/>
            <a:ext cx="3048000" cy="1335024"/>
            <a:chOff x="12801600" y="0"/>
            <a:chExt cx="3048000" cy="1335024"/>
          </a:xfrm>
        </p:grpSpPr>
        <p:sp>
          <p:nvSpPr>
            <p:cNvPr id="25" name="Rectangle 24"/>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(LTSS)</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1"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6" name="Graphic 15">
            <a:extLst>
              <a:ext uri="{FF2B5EF4-FFF2-40B4-BE49-F238E27FC236}">
                <a16:creationId xmlns:a16="http://schemas.microsoft.com/office/drawing/2014/main" id="{0952D5DE-6E91-B547-B13F-72E745B43C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4056114449"/>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Logo (Blu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Logo (Blue)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3548" y="1569720"/>
            <a:ext cx="6604904" cy="3718562"/>
          </a:xfrm>
          <a:prstGeom prst="rect">
            <a:avLst/>
          </a:prstGeom>
        </p:spPr>
      </p:pic>
    </p:spTree>
    <p:extLst>
      <p:ext uri="{BB962C8B-B14F-4D97-AF65-F5344CB8AC3E}">
        <p14:creationId xmlns:p14="http://schemas.microsoft.com/office/powerpoint/2010/main" val="1263068290"/>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ogo (Image)">
    <p:spTree>
      <p:nvGrpSpPr>
        <p:cNvPr id="1" name=""/>
        <p:cNvGrpSpPr/>
        <p:nvPr/>
      </p:nvGrpSpPr>
      <p:grpSpPr>
        <a:xfrm>
          <a:off x="0" y="0"/>
          <a:ext cx="0" cy="0"/>
          <a:chOff x="0" y="0"/>
          <a:chExt cx="0" cy="0"/>
        </a:xfrm>
      </p:grpSpPr>
      <p:pic>
        <p:nvPicPr>
          <p:cNvPr id="12" name="Picture 11" descr="iStock_83157857_LARGE.jpg"/>
          <p:cNvPicPr>
            <a:picLocks noChangeAspect="1"/>
          </p:cNvPicPr>
          <p:nvPr userDrawn="1"/>
        </p:nvPicPr>
        <p:blipFill rotWithShape="1">
          <a:blip r:embed="rId2">
            <a:extLst>
              <a:ext uri="{28A0092B-C50C-407E-A947-70E740481C1C}">
                <a14:useLocalDpi xmlns:a14="http://schemas.microsoft.com/office/drawing/2010/main" val="0"/>
              </a:ext>
            </a:extLst>
          </a:blip>
          <a:srcRect l="34386" t="22318" b="22318"/>
          <a:stretch/>
        </p:blipFill>
        <p:spPr>
          <a:xfrm flipH="1">
            <a:off x="0" y="0"/>
            <a:ext cx="12192000" cy="6858000"/>
          </a:xfrm>
          <a:prstGeom prst="rect">
            <a:avLst/>
          </a:prstGeom>
        </p:spPr>
      </p:pic>
      <p:sp>
        <p:nvSpPr>
          <p:cNvPr id="9" name="Rectangle 8"/>
          <p:cNvSpPr/>
          <p:nvPr userDrawn="1"/>
        </p:nvSpPr>
        <p:spPr>
          <a:xfrm>
            <a:off x="2" y="0"/>
            <a:ext cx="12191999" cy="68580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2801600" y="0"/>
            <a:ext cx="3048000" cy="1335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Logo (Image)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3548" y="1569720"/>
            <a:ext cx="6604904" cy="3718562"/>
          </a:xfrm>
          <a:prstGeom prst="rect">
            <a:avLst/>
          </a:prstGeom>
        </p:spPr>
      </p:pic>
      <p:sp>
        <p:nvSpPr>
          <p:cNvPr id="16"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1369399735"/>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Logo (Image Blue)">
    <p:spTree>
      <p:nvGrpSpPr>
        <p:cNvPr id="1" name=""/>
        <p:cNvGrpSpPr/>
        <p:nvPr/>
      </p:nvGrpSpPr>
      <p:grpSpPr>
        <a:xfrm>
          <a:off x="0" y="0"/>
          <a:ext cx="0" cy="0"/>
          <a:chOff x="0" y="0"/>
          <a:chExt cx="0" cy="0"/>
        </a:xfrm>
      </p:grpSpPr>
      <p:pic>
        <p:nvPicPr>
          <p:cNvPr id="11" name="Picture 10" descr="iStock_83157857_LARGE.jpg"/>
          <p:cNvPicPr>
            <a:picLocks noChangeAspect="1"/>
          </p:cNvPicPr>
          <p:nvPr userDrawn="1"/>
        </p:nvPicPr>
        <p:blipFill rotWithShape="1">
          <a:blip r:embed="rId2">
            <a:extLst>
              <a:ext uri="{28A0092B-C50C-407E-A947-70E740481C1C}">
                <a14:useLocalDpi xmlns:a14="http://schemas.microsoft.com/office/drawing/2010/main" val="0"/>
              </a:ext>
            </a:extLst>
          </a:blip>
          <a:srcRect l="34386" t="22318" b="22318"/>
          <a:stretch/>
        </p:blipFill>
        <p:spPr>
          <a:xfrm flipH="1">
            <a:off x="0" y="1"/>
            <a:ext cx="12192000" cy="6858000"/>
          </a:xfrm>
          <a:prstGeom prst="rect">
            <a:avLst/>
          </a:prstGeom>
        </p:spPr>
      </p:pic>
      <p:sp>
        <p:nvSpPr>
          <p:cNvPr id="5" name="Rectangle 4"/>
          <p:cNvSpPr/>
          <p:nvPr userDrawn="1"/>
        </p:nvSpPr>
        <p:spPr>
          <a:xfrm>
            <a:off x="0" y="0"/>
            <a:ext cx="12192000" cy="685800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2801600" y="0"/>
            <a:ext cx="3048000" cy="1335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Logo (Image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3548" y="1569720"/>
            <a:ext cx="6604904" cy="3718562"/>
          </a:xfrm>
          <a:prstGeom prst="rect">
            <a:avLst/>
          </a:prstGeom>
        </p:spPr>
      </p:pic>
      <p:sp>
        <p:nvSpPr>
          <p:cNvPr id="15"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1756627290"/>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Questions">
    <p:spTree>
      <p:nvGrpSpPr>
        <p:cNvPr id="1" name=""/>
        <p:cNvGrpSpPr/>
        <p:nvPr/>
      </p:nvGrpSpPr>
      <p:grpSpPr>
        <a:xfrm>
          <a:off x="0" y="0"/>
          <a:ext cx="0" cy="0"/>
          <a:chOff x="0" y="0"/>
          <a:chExt cx="0" cy="0"/>
        </a:xfrm>
      </p:grpSpPr>
      <p:sp>
        <p:nvSpPr>
          <p:cNvPr id="7" name="Rectangle 6"/>
          <p:cNvSpPr/>
          <p:nvPr userDrawn="1"/>
        </p:nvSpPr>
        <p:spPr>
          <a:xfrm>
            <a:off x="10029952" y="6035040"/>
            <a:ext cx="2162048" cy="8229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Questions</a:t>
            </a:r>
          </a:p>
        </p:txBody>
      </p:sp>
      <p:sp>
        <p:nvSpPr>
          <p:cNvPr id="14" name="TextBox 13"/>
          <p:cNvSpPr txBox="1"/>
          <p:nvPr userDrawn="1"/>
        </p:nvSpPr>
        <p:spPr>
          <a:xfrm>
            <a:off x="5172674" y="4212403"/>
            <a:ext cx="1846659" cy="443198"/>
          </a:xfrm>
          <a:prstGeom prst="rect">
            <a:avLst/>
          </a:prstGeom>
          <a:noFill/>
        </p:spPr>
        <p:txBody>
          <a:bodyPr wrap="none" lIns="0" tIns="0" rIns="0" bIns="0" rtlCol="0" anchor="b">
            <a:spAutoFit/>
          </a:bodyPr>
          <a:lstStyle/>
          <a:p>
            <a:pPr algn="ctr">
              <a:lnSpc>
                <a:spcPct val="80000"/>
              </a:lnSpc>
            </a:pPr>
            <a:r>
              <a:rPr lang="en-US" sz="3600" i="1">
                <a:solidFill>
                  <a:schemeClr val="tx1"/>
                </a:solidFill>
                <a:latin typeface="Times New Roman" charset="0"/>
                <a:ea typeface="Times New Roman" charset="0"/>
                <a:cs typeface="Times New Roman" charset="0"/>
              </a:rPr>
              <a:t>Questions</a:t>
            </a:r>
          </a:p>
        </p:txBody>
      </p:sp>
      <p:grpSp>
        <p:nvGrpSpPr>
          <p:cNvPr id="24" name="Group 23"/>
          <p:cNvGrpSpPr>
            <a:grpSpLocks noChangeAspect="1"/>
          </p:cNvGrpSpPr>
          <p:nvPr userDrawn="1"/>
        </p:nvGrpSpPr>
        <p:grpSpPr>
          <a:xfrm>
            <a:off x="5256607" y="1427033"/>
            <a:ext cx="1678787" cy="2453965"/>
            <a:chOff x="2911475" y="1220788"/>
            <a:chExt cx="3486150" cy="5095875"/>
          </a:xfrm>
          <a:solidFill>
            <a:schemeClr val="tx1"/>
          </a:solidFill>
        </p:grpSpPr>
        <p:sp>
          <p:nvSpPr>
            <p:cNvPr id="25"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26"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27"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216446605"/>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10029952" y="6035040"/>
            <a:ext cx="2162048" cy="8229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Contact</a:t>
            </a:r>
          </a:p>
        </p:txBody>
      </p:sp>
      <p:sp>
        <p:nvSpPr>
          <p:cNvPr id="29" name="Text Placeholder 3"/>
          <p:cNvSpPr>
            <a:spLocks noGrp="1"/>
          </p:cNvSpPr>
          <p:nvPr>
            <p:ph type="body" sz="quarter" idx="10" hasCustomPrompt="1"/>
          </p:nvPr>
        </p:nvSpPr>
        <p:spPr>
          <a:xfrm>
            <a:off x="6101612" y="480179"/>
            <a:ext cx="5485781" cy="1390926"/>
          </a:xfrm>
        </p:spPr>
        <p:txBody>
          <a:bodyPr anchor="ctr"/>
          <a:lstStyle>
            <a:lvl1pPr algn="ctr">
              <a:defRPr sz="2000" baseline="0"/>
            </a:lvl1pPr>
          </a:lstStyle>
          <a:p>
            <a:pPr lvl="0"/>
            <a:r>
              <a:rPr lang="en-US"/>
              <a:t>Click to add text</a:t>
            </a:r>
          </a:p>
        </p:txBody>
      </p:sp>
      <p:sp>
        <p:nvSpPr>
          <p:cNvPr id="30" name="Text Placeholder 3"/>
          <p:cNvSpPr>
            <a:spLocks noGrp="1"/>
          </p:cNvSpPr>
          <p:nvPr>
            <p:ph type="body" sz="quarter" idx="11" hasCustomPrompt="1"/>
          </p:nvPr>
        </p:nvSpPr>
        <p:spPr>
          <a:xfrm>
            <a:off x="6096285" y="1988717"/>
            <a:ext cx="5491107" cy="1390926"/>
          </a:xfrm>
        </p:spPr>
        <p:txBody>
          <a:bodyPr anchor="ctr"/>
          <a:lstStyle>
            <a:lvl1pPr algn="ctr">
              <a:defRPr sz="2000"/>
            </a:lvl1pPr>
          </a:lstStyle>
          <a:p>
            <a:pPr lvl="0"/>
            <a:r>
              <a:rPr lang="en-US"/>
              <a:t>Click to add text</a:t>
            </a:r>
          </a:p>
        </p:txBody>
      </p:sp>
      <p:sp>
        <p:nvSpPr>
          <p:cNvPr id="31" name="Text Placeholder 3"/>
          <p:cNvSpPr>
            <a:spLocks noGrp="1"/>
          </p:cNvSpPr>
          <p:nvPr>
            <p:ph type="body" sz="quarter" idx="12" hasCustomPrompt="1"/>
          </p:nvPr>
        </p:nvSpPr>
        <p:spPr>
          <a:xfrm>
            <a:off x="6096285" y="3497255"/>
            <a:ext cx="5491107" cy="1390926"/>
          </a:xfrm>
        </p:spPr>
        <p:txBody>
          <a:bodyPr anchor="ctr"/>
          <a:lstStyle>
            <a:lvl1pPr algn="ctr">
              <a:defRPr sz="2000"/>
            </a:lvl1pPr>
          </a:lstStyle>
          <a:p>
            <a:pPr lvl="0"/>
            <a:r>
              <a:rPr lang="en-US"/>
              <a:t>Click to add text</a:t>
            </a:r>
          </a:p>
        </p:txBody>
      </p:sp>
      <p:sp>
        <p:nvSpPr>
          <p:cNvPr id="32" name="Text Placeholder 3"/>
          <p:cNvSpPr>
            <a:spLocks noGrp="1"/>
          </p:cNvSpPr>
          <p:nvPr>
            <p:ph type="body" sz="quarter" idx="13" hasCustomPrompt="1"/>
          </p:nvPr>
        </p:nvSpPr>
        <p:spPr>
          <a:xfrm>
            <a:off x="6096285" y="5005793"/>
            <a:ext cx="5491107" cy="1390926"/>
          </a:xfrm>
        </p:spPr>
        <p:txBody>
          <a:bodyPr anchor="ctr"/>
          <a:lstStyle>
            <a:lvl1pPr algn="ctr">
              <a:defRPr sz="2000"/>
            </a:lvl1pPr>
          </a:lstStyle>
          <a:p>
            <a:pPr lvl="0"/>
            <a:r>
              <a:rPr lang="en-US"/>
              <a:t>Click to add text</a:t>
            </a:r>
          </a:p>
        </p:txBody>
      </p:sp>
      <p:cxnSp>
        <p:nvCxnSpPr>
          <p:cNvPr id="33" name="Straight Connector 32"/>
          <p:cNvCxnSpPr/>
          <p:nvPr userDrawn="1"/>
        </p:nvCxnSpPr>
        <p:spPr>
          <a:xfrm>
            <a:off x="6100992" y="1929911"/>
            <a:ext cx="5486400" cy="0"/>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6100992" y="3438449"/>
            <a:ext cx="5486400" cy="0"/>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6100992" y="4946987"/>
            <a:ext cx="5486400" cy="0"/>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1906672" y="4212403"/>
            <a:ext cx="2282676" cy="443198"/>
          </a:xfrm>
          <a:prstGeom prst="rect">
            <a:avLst/>
          </a:prstGeom>
          <a:noFill/>
        </p:spPr>
        <p:txBody>
          <a:bodyPr wrap="none" lIns="0" tIns="0" rIns="0" bIns="0" rtlCol="0" anchor="b">
            <a:spAutoFit/>
          </a:bodyPr>
          <a:lstStyle/>
          <a:p>
            <a:pPr algn="ctr">
              <a:lnSpc>
                <a:spcPct val="80000"/>
              </a:lnSpc>
            </a:pPr>
            <a:r>
              <a:rPr lang="en-US" sz="3600" i="1">
                <a:solidFill>
                  <a:schemeClr val="tx1"/>
                </a:solidFill>
                <a:latin typeface="Times New Roman" charset="0"/>
                <a:ea typeface="Times New Roman" charset="0"/>
                <a:cs typeface="Times New Roman" charset="0"/>
              </a:rPr>
              <a:t>Get in touch</a:t>
            </a:r>
          </a:p>
        </p:txBody>
      </p:sp>
      <p:grpSp>
        <p:nvGrpSpPr>
          <p:cNvPr id="19" name="Group 18"/>
          <p:cNvGrpSpPr>
            <a:grpSpLocks noChangeAspect="1"/>
          </p:cNvGrpSpPr>
          <p:nvPr userDrawn="1"/>
        </p:nvGrpSpPr>
        <p:grpSpPr>
          <a:xfrm>
            <a:off x="2367103" y="1427033"/>
            <a:ext cx="1678787" cy="2453965"/>
            <a:chOff x="2911475" y="1220788"/>
            <a:chExt cx="3486150" cy="5095875"/>
          </a:xfrm>
          <a:solidFill>
            <a:schemeClr val="tx1"/>
          </a:solidFill>
        </p:grpSpPr>
        <p:sp>
          <p:nvSpPr>
            <p:cNvPr id="20"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21"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22"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2628766386"/>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tact (Blue)">
    <p:spTree>
      <p:nvGrpSpPr>
        <p:cNvPr id="1" name=""/>
        <p:cNvGrpSpPr/>
        <p:nvPr/>
      </p:nvGrpSpPr>
      <p:grpSpPr>
        <a:xfrm>
          <a:off x="0" y="0"/>
          <a:ext cx="0" cy="0"/>
          <a:chOff x="0" y="0"/>
          <a:chExt cx="0" cy="0"/>
        </a:xfrm>
      </p:grpSpPr>
      <p:sp>
        <p:nvSpPr>
          <p:cNvPr id="19" name="Rectangle 18"/>
          <p:cNvSpPr/>
          <p:nvPr userDrawn="1"/>
        </p:nvSpPr>
        <p:spPr>
          <a:xfrm>
            <a:off x="2" y="1"/>
            <a:ext cx="1219199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Contact (Blue)</a:t>
            </a:r>
          </a:p>
        </p:txBody>
      </p:sp>
      <p:sp>
        <p:nvSpPr>
          <p:cNvPr id="20" name="Text Placeholder 3"/>
          <p:cNvSpPr>
            <a:spLocks noGrp="1"/>
          </p:cNvSpPr>
          <p:nvPr>
            <p:ph type="body" sz="quarter" idx="10" hasCustomPrompt="1"/>
          </p:nvPr>
        </p:nvSpPr>
        <p:spPr>
          <a:xfrm>
            <a:off x="6101612" y="480179"/>
            <a:ext cx="5485781" cy="1390926"/>
          </a:xfrm>
        </p:spPr>
        <p:txBody>
          <a:bodyPr anchor="ctr"/>
          <a:lstStyle>
            <a:lvl1pPr algn="ctr">
              <a:defRPr sz="2000" baseline="0">
                <a:solidFill>
                  <a:schemeClr val="tx1"/>
                </a:solidFill>
              </a:defRPr>
            </a:lvl1pPr>
          </a:lstStyle>
          <a:p>
            <a:pPr lvl="0"/>
            <a:r>
              <a:rPr lang="en-US"/>
              <a:t>Click to add text</a:t>
            </a:r>
          </a:p>
        </p:txBody>
      </p:sp>
      <p:sp>
        <p:nvSpPr>
          <p:cNvPr id="21" name="Text Placeholder 3"/>
          <p:cNvSpPr>
            <a:spLocks noGrp="1"/>
          </p:cNvSpPr>
          <p:nvPr>
            <p:ph type="body" sz="quarter" idx="11" hasCustomPrompt="1"/>
          </p:nvPr>
        </p:nvSpPr>
        <p:spPr>
          <a:xfrm>
            <a:off x="6096285" y="1988717"/>
            <a:ext cx="5491107" cy="1390926"/>
          </a:xfrm>
        </p:spPr>
        <p:txBody>
          <a:bodyPr anchor="ctr"/>
          <a:lstStyle>
            <a:lvl1pPr algn="ctr">
              <a:defRPr sz="2000">
                <a:solidFill>
                  <a:schemeClr val="tx1"/>
                </a:solidFill>
              </a:defRPr>
            </a:lvl1pPr>
          </a:lstStyle>
          <a:p>
            <a:pPr lvl="0"/>
            <a:r>
              <a:rPr lang="en-US"/>
              <a:t>Click to add text</a:t>
            </a:r>
          </a:p>
        </p:txBody>
      </p:sp>
      <p:sp>
        <p:nvSpPr>
          <p:cNvPr id="22" name="Text Placeholder 3"/>
          <p:cNvSpPr>
            <a:spLocks noGrp="1"/>
          </p:cNvSpPr>
          <p:nvPr>
            <p:ph type="body" sz="quarter" idx="12" hasCustomPrompt="1"/>
          </p:nvPr>
        </p:nvSpPr>
        <p:spPr>
          <a:xfrm>
            <a:off x="6096285" y="3497255"/>
            <a:ext cx="5491107" cy="1390926"/>
          </a:xfrm>
        </p:spPr>
        <p:txBody>
          <a:bodyPr anchor="ctr"/>
          <a:lstStyle>
            <a:lvl1pPr algn="ctr">
              <a:defRPr sz="2000">
                <a:solidFill>
                  <a:schemeClr val="tx1"/>
                </a:solidFill>
              </a:defRPr>
            </a:lvl1pPr>
          </a:lstStyle>
          <a:p>
            <a:pPr lvl="0"/>
            <a:r>
              <a:rPr lang="en-US"/>
              <a:t>Click to add text</a:t>
            </a:r>
          </a:p>
        </p:txBody>
      </p:sp>
      <p:sp>
        <p:nvSpPr>
          <p:cNvPr id="25" name="Text Placeholder 3"/>
          <p:cNvSpPr>
            <a:spLocks noGrp="1"/>
          </p:cNvSpPr>
          <p:nvPr>
            <p:ph type="body" sz="quarter" idx="13" hasCustomPrompt="1"/>
          </p:nvPr>
        </p:nvSpPr>
        <p:spPr>
          <a:xfrm>
            <a:off x="6096285" y="5005793"/>
            <a:ext cx="5491107" cy="1390926"/>
          </a:xfrm>
        </p:spPr>
        <p:txBody>
          <a:bodyPr anchor="ctr"/>
          <a:lstStyle>
            <a:lvl1pPr algn="ctr">
              <a:defRPr sz="2000">
                <a:solidFill>
                  <a:schemeClr val="tx1"/>
                </a:solidFill>
              </a:defRPr>
            </a:lvl1pPr>
          </a:lstStyle>
          <a:p>
            <a:pPr lvl="0"/>
            <a:r>
              <a:rPr lang="en-US"/>
              <a:t>Click to add text</a:t>
            </a:r>
          </a:p>
        </p:txBody>
      </p:sp>
      <p:cxnSp>
        <p:nvCxnSpPr>
          <p:cNvPr id="28" name="Straight Connector 27"/>
          <p:cNvCxnSpPr/>
          <p:nvPr userDrawn="1"/>
        </p:nvCxnSpPr>
        <p:spPr>
          <a:xfrm>
            <a:off x="6100992" y="1929911"/>
            <a:ext cx="5486400" cy="0"/>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6100992" y="3438449"/>
            <a:ext cx="5486400" cy="0"/>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6100992" y="4946987"/>
            <a:ext cx="5486400" cy="0"/>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1906671" y="4212403"/>
            <a:ext cx="2282676" cy="443198"/>
          </a:xfrm>
          <a:prstGeom prst="rect">
            <a:avLst/>
          </a:prstGeom>
          <a:noFill/>
        </p:spPr>
        <p:txBody>
          <a:bodyPr wrap="none" lIns="0" tIns="0" rIns="0" bIns="0" rtlCol="0" anchor="b">
            <a:spAutoFit/>
          </a:bodyPr>
          <a:lstStyle/>
          <a:p>
            <a:pPr algn="ctr">
              <a:lnSpc>
                <a:spcPct val="80000"/>
              </a:lnSpc>
            </a:pPr>
            <a:r>
              <a:rPr lang="en-US" sz="3600" i="1">
                <a:solidFill>
                  <a:schemeClr val="tx1"/>
                </a:solidFill>
                <a:latin typeface="Times New Roman" charset="0"/>
                <a:ea typeface="Times New Roman" charset="0"/>
                <a:cs typeface="Times New Roman" charset="0"/>
              </a:rPr>
              <a:t>Get in touch</a:t>
            </a:r>
          </a:p>
        </p:txBody>
      </p:sp>
      <p:grpSp>
        <p:nvGrpSpPr>
          <p:cNvPr id="16" name="Group 15"/>
          <p:cNvGrpSpPr>
            <a:grpSpLocks noChangeAspect="1"/>
          </p:cNvGrpSpPr>
          <p:nvPr userDrawn="1"/>
        </p:nvGrpSpPr>
        <p:grpSpPr>
          <a:xfrm>
            <a:off x="2367103" y="1427033"/>
            <a:ext cx="1678787" cy="2453965"/>
            <a:chOff x="2911475" y="1220788"/>
            <a:chExt cx="3486150" cy="5095875"/>
          </a:xfrm>
          <a:solidFill>
            <a:schemeClr val="tx1"/>
          </a:solidFill>
        </p:grpSpPr>
        <p:sp>
          <p:nvSpPr>
            <p:cNvPr id="17"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31"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32"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1144104039"/>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Questions (Blue)">
    <p:spTree>
      <p:nvGrpSpPr>
        <p:cNvPr id="1" name=""/>
        <p:cNvGrpSpPr/>
        <p:nvPr/>
      </p:nvGrpSpPr>
      <p:grpSpPr>
        <a:xfrm>
          <a:off x="0" y="0"/>
          <a:ext cx="0" cy="0"/>
          <a:chOff x="0" y="0"/>
          <a:chExt cx="0" cy="0"/>
        </a:xfrm>
      </p:grpSpPr>
      <p:sp>
        <p:nvSpPr>
          <p:cNvPr id="14" name="Rectangle 13"/>
          <p:cNvSpPr/>
          <p:nvPr userDrawn="1"/>
        </p:nvSpPr>
        <p:spPr>
          <a:xfrm>
            <a:off x="2" y="1"/>
            <a:ext cx="1219199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Questions (Blue)</a:t>
            </a:r>
          </a:p>
        </p:txBody>
      </p:sp>
      <p:sp>
        <p:nvSpPr>
          <p:cNvPr id="15" name="TextBox 14"/>
          <p:cNvSpPr txBox="1"/>
          <p:nvPr userDrawn="1"/>
        </p:nvSpPr>
        <p:spPr>
          <a:xfrm>
            <a:off x="5172674" y="4212403"/>
            <a:ext cx="1846659" cy="443198"/>
          </a:xfrm>
          <a:prstGeom prst="rect">
            <a:avLst/>
          </a:prstGeom>
          <a:noFill/>
        </p:spPr>
        <p:txBody>
          <a:bodyPr wrap="none" lIns="0" tIns="0" rIns="0" bIns="0" rtlCol="0" anchor="b">
            <a:spAutoFit/>
          </a:bodyPr>
          <a:lstStyle/>
          <a:p>
            <a:pPr algn="ctr">
              <a:lnSpc>
                <a:spcPct val="80000"/>
              </a:lnSpc>
            </a:pPr>
            <a:r>
              <a:rPr lang="en-US" sz="3600" i="1">
                <a:solidFill>
                  <a:schemeClr val="tx1"/>
                </a:solidFill>
                <a:latin typeface="Times New Roman" charset="0"/>
                <a:ea typeface="Times New Roman" charset="0"/>
                <a:cs typeface="Times New Roman" charset="0"/>
              </a:rPr>
              <a:t>Questions</a:t>
            </a:r>
          </a:p>
        </p:txBody>
      </p:sp>
      <p:grpSp>
        <p:nvGrpSpPr>
          <p:cNvPr id="10" name="Group 9"/>
          <p:cNvGrpSpPr>
            <a:grpSpLocks noChangeAspect="1"/>
          </p:cNvGrpSpPr>
          <p:nvPr userDrawn="1"/>
        </p:nvGrpSpPr>
        <p:grpSpPr>
          <a:xfrm>
            <a:off x="5256607" y="1427033"/>
            <a:ext cx="1678787" cy="2453965"/>
            <a:chOff x="2911475" y="1220788"/>
            <a:chExt cx="3486150" cy="5095875"/>
          </a:xfrm>
          <a:solidFill>
            <a:schemeClr val="tx1"/>
          </a:solidFill>
        </p:grpSpPr>
        <p:sp>
          <p:nvSpPr>
            <p:cNvPr id="11"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12"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13"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1858103360"/>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sp>
        <p:nvSpPr>
          <p:cNvPr id="7" name="Rectangle 6"/>
          <p:cNvSpPr/>
          <p:nvPr userDrawn="1"/>
        </p:nvSpPr>
        <p:spPr>
          <a:xfrm>
            <a:off x="10029952" y="6035040"/>
            <a:ext cx="2162048" cy="8229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6035040"/>
            <a:ext cx="2162048" cy="8229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Thank You</a:t>
            </a:r>
          </a:p>
        </p:txBody>
      </p:sp>
      <p:sp>
        <p:nvSpPr>
          <p:cNvPr id="2" name="Rectangle 1"/>
          <p:cNvSpPr/>
          <p:nvPr userDrawn="1"/>
        </p:nvSpPr>
        <p:spPr>
          <a:xfrm>
            <a:off x="1326150" y="6035040"/>
            <a:ext cx="9539705" cy="8229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Box 5"/>
          <p:cNvSpPr txBox="1"/>
          <p:nvPr userDrawn="1"/>
        </p:nvSpPr>
        <p:spPr>
          <a:xfrm>
            <a:off x="5255668" y="4086159"/>
            <a:ext cx="2151230" cy="615553"/>
          </a:xfrm>
          <a:prstGeom prst="rect">
            <a:avLst/>
          </a:prstGeom>
          <a:noFill/>
        </p:spPr>
        <p:txBody>
          <a:bodyPr wrap="none" lIns="0" tIns="0" rIns="0" bIns="0" rtlCol="0" anchor="b">
            <a:spAutoFit/>
          </a:bodyPr>
          <a:lstStyle/>
          <a:p>
            <a:pPr algn="ctr"/>
            <a:r>
              <a:rPr lang="en-US" sz="4000" i="1">
                <a:solidFill>
                  <a:schemeClr val="tx1"/>
                </a:solidFill>
                <a:latin typeface="Times New Roman" charset="0"/>
                <a:ea typeface="Times New Roman" charset="0"/>
                <a:cs typeface="Times New Roman" charset="0"/>
              </a:rPr>
              <a:t>Thank you</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3550" y="1569722"/>
            <a:ext cx="6604902" cy="3718558"/>
          </a:xfrm>
          <a:prstGeom prst="rect">
            <a:avLst/>
          </a:prstGeom>
        </p:spPr>
      </p:pic>
    </p:spTree>
    <p:extLst>
      <p:ext uri="{BB962C8B-B14F-4D97-AF65-F5344CB8AC3E}">
        <p14:creationId xmlns:p14="http://schemas.microsoft.com/office/powerpoint/2010/main" val="2687482559"/>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hank You (Blu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Thank You (Blue)</a:t>
            </a:r>
          </a:p>
        </p:txBody>
      </p:sp>
      <p:sp>
        <p:nvSpPr>
          <p:cNvPr id="8" name="TextBox 7"/>
          <p:cNvSpPr txBox="1"/>
          <p:nvPr userDrawn="1"/>
        </p:nvSpPr>
        <p:spPr>
          <a:xfrm>
            <a:off x="5255668" y="4086159"/>
            <a:ext cx="2151230" cy="615553"/>
          </a:xfrm>
          <a:prstGeom prst="rect">
            <a:avLst/>
          </a:prstGeom>
          <a:noFill/>
        </p:spPr>
        <p:txBody>
          <a:bodyPr wrap="none" lIns="0" tIns="0" rIns="0" bIns="0" rtlCol="0" anchor="b">
            <a:spAutoFit/>
          </a:bodyPr>
          <a:lstStyle/>
          <a:p>
            <a:pPr algn="ctr"/>
            <a:r>
              <a:rPr lang="en-US" sz="4000" i="1">
                <a:solidFill>
                  <a:schemeClr val="tx1"/>
                </a:solidFill>
                <a:latin typeface="Times New Roman" charset="0"/>
                <a:ea typeface="Times New Roman" charset="0"/>
                <a:cs typeface="Times New Roman" charset="0"/>
              </a:rPr>
              <a:t>Thank you</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3550" y="1569722"/>
            <a:ext cx="6604902" cy="3718558"/>
          </a:xfrm>
          <a:prstGeom prst="rect">
            <a:avLst/>
          </a:prstGeom>
        </p:spPr>
      </p:pic>
    </p:spTree>
    <p:extLst>
      <p:ext uri="{BB962C8B-B14F-4D97-AF65-F5344CB8AC3E}">
        <p14:creationId xmlns:p14="http://schemas.microsoft.com/office/powerpoint/2010/main" val="3458984368"/>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Thank You (Image)">
    <p:spTree>
      <p:nvGrpSpPr>
        <p:cNvPr id="1" name=""/>
        <p:cNvGrpSpPr/>
        <p:nvPr/>
      </p:nvGrpSpPr>
      <p:grpSpPr>
        <a:xfrm>
          <a:off x="0" y="0"/>
          <a:ext cx="0" cy="0"/>
          <a:chOff x="0" y="0"/>
          <a:chExt cx="0" cy="0"/>
        </a:xfrm>
      </p:grpSpPr>
      <p:pic>
        <p:nvPicPr>
          <p:cNvPr id="16" name="Picture 15" descr="iStock_83157857_LARGE.jpg"/>
          <p:cNvPicPr>
            <a:picLocks noChangeAspect="1"/>
          </p:cNvPicPr>
          <p:nvPr userDrawn="1"/>
        </p:nvPicPr>
        <p:blipFill rotWithShape="1">
          <a:blip r:embed="rId2">
            <a:extLst>
              <a:ext uri="{28A0092B-C50C-407E-A947-70E740481C1C}">
                <a14:useLocalDpi xmlns:a14="http://schemas.microsoft.com/office/drawing/2010/main" val="0"/>
              </a:ext>
            </a:extLst>
          </a:blip>
          <a:srcRect l="34386" t="22318" b="22318"/>
          <a:stretch/>
        </p:blipFill>
        <p:spPr>
          <a:xfrm flipH="1">
            <a:off x="1" y="5965"/>
            <a:ext cx="12192000" cy="6858000"/>
          </a:xfrm>
          <a:prstGeom prst="rect">
            <a:avLst/>
          </a:prstGeom>
        </p:spPr>
      </p:pic>
      <p:sp>
        <p:nvSpPr>
          <p:cNvPr id="12" name="Rectangle 11"/>
          <p:cNvSpPr/>
          <p:nvPr userDrawn="1"/>
        </p:nvSpPr>
        <p:spPr>
          <a:xfrm>
            <a:off x="0" y="0"/>
            <a:ext cx="12192000" cy="68580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12801600" y="0"/>
            <a:ext cx="3048000" cy="1335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Thank You (Image)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14" name="TextBox 13"/>
          <p:cNvSpPr txBox="1"/>
          <p:nvPr userDrawn="1"/>
        </p:nvSpPr>
        <p:spPr>
          <a:xfrm>
            <a:off x="5255668" y="4086159"/>
            <a:ext cx="2151230" cy="615553"/>
          </a:xfrm>
          <a:prstGeom prst="rect">
            <a:avLst/>
          </a:prstGeom>
          <a:noFill/>
        </p:spPr>
        <p:txBody>
          <a:bodyPr wrap="none" lIns="0" tIns="0" rIns="0" bIns="0" rtlCol="0" anchor="b">
            <a:spAutoFit/>
          </a:bodyPr>
          <a:lstStyle/>
          <a:p>
            <a:pPr algn="ctr"/>
            <a:r>
              <a:rPr lang="en-US" sz="4000" i="1">
                <a:solidFill>
                  <a:schemeClr val="tx1"/>
                </a:solidFill>
                <a:latin typeface="Times New Roman" charset="0"/>
                <a:ea typeface="Times New Roman" charset="0"/>
                <a:cs typeface="Times New Roman" charset="0"/>
              </a:rPr>
              <a:t>Thank you</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3550" y="1569722"/>
            <a:ext cx="6604902" cy="3718558"/>
          </a:xfrm>
          <a:prstGeom prst="rect">
            <a:avLst/>
          </a:prstGeom>
        </p:spPr>
      </p:pic>
      <p:sp>
        <p:nvSpPr>
          <p:cNvPr id="18"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352358789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 Title Slide 2 (Main Blue)">
    <p:spTree>
      <p:nvGrpSpPr>
        <p:cNvPr id="1" name=""/>
        <p:cNvGrpSpPr/>
        <p:nvPr/>
      </p:nvGrpSpPr>
      <p:grpSpPr>
        <a:xfrm>
          <a:off x="0" y="0"/>
          <a:ext cx="0" cy="0"/>
          <a:chOff x="0" y="0"/>
          <a:chExt cx="0" cy="0"/>
        </a:xfrm>
      </p:grpSpPr>
      <p:pic>
        <p:nvPicPr>
          <p:cNvPr id="4" name="Picture 3" descr="Two people sitting on the grass&#10;&#10;Description automatically generated">
            <a:extLst>
              <a:ext uri="{FF2B5EF4-FFF2-40B4-BE49-F238E27FC236}">
                <a16:creationId xmlns:a16="http://schemas.microsoft.com/office/drawing/2014/main" id="{D8506CA0-80C8-F44E-B3A8-449E328E048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5335269"/>
          </a:xfrm>
          <a:prstGeom prst="rect">
            <a:avLst/>
          </a:prstGeom>
        </p:spPr>
      </p:pic>
      <p:sp>
        <p:nvSpPr>
          <p:cNvPr id="15" name="Rectangle 14">
            <a:extLst>
              <a:ext uri="{FF2B5EF4-FFF2-40B4-BE49-F238E27FC236}">
                <a16:creationId xmlns:a16="http://schemas.microsoft.com/office/drawing/2014/main" id="{40951005-DB1C-DC48-BB02-9E473BB826B8}"/>
              </a:ext>
            </a:extLst>
          </p:cNvPr>
          <p:cNvSpPr/>
          <p:nvPr userDrawn="1"/>
        </p:nvSpPr>
        <p:spPr>
          <a:xfrm>
            <a:off x="-1" y="0"/>
            <a:ext cx="11165305"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2281B10B-0900-9647-9778-B470B6FCF259}"/>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8CA12B3A-DAE1-CE4F-BC36-A97B259936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2445391778"/>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Thank You (Image Blue)">
    <p:spTree>
      <p:nvGrpSpPr>
        <p:cNvPr id="1" name=""/>
        <p:cNvGrpSpPr/>
        <p:nvPr/>
      </p:nvGrpSpPr>
      <p:grpSpPr>
        <a:xfrm>
          <a:off x="0" y="0"/>
          <a:ext cx="0" cy="0"/>
          <a:chOff x="0" y="0"/>
          <a:chExt cx="0" cy="0"/>
        </a:xfrm>
      </p:grpSpPr>
      <p:pic>
        <p:nvPicPr>
          <p:cNvPr id="15" name="Picture 14" descr="iStock_83157857_LARGE.jpg"/>
          <p:cNvPicPr>
            <a:picLocks noChangeAspect="1"/>
          </p:cNvPicPr>
          <p:nvPr userDrawn="1"/>
        </p:nvPicPr>
        <p:blipFill rotWithShape="1">
          <a:blip r:embed="rId2">
            <a:extLst>
              <a:ext uri="{28A0092B-C50C-407E-A947-70E740481C1C}">
                <a14:useLocalDpi xmlns:a14="http://schemas.microsoft.com/office/drawing/2010/main" val="0"/>
              </a:ext>
            </a:extLst>
          </a:blip>
          <a:srcRect l="34386" t="22318" b="22318"/>
          <a:stretch/>
        </p:blipFill>
        <p:spPr>
          <a:xfrm flipH="1">
            <a:off x="1" y="1"/>
            <a:ext cx="12192000" cy="6858000"/>
          </a:xfrm>
          <a:prstGeom prst="rect">
            <a:avLst/>
          </a:prstGeom>
        </p:spPr>
      </p:pic>
      <p:sp>
        <p:nvSpPr>
          <p:cNvPr id="5" name="Rectangle 4"/>
          <p:cNvSpPr/>
          <p:nvPr userDrawn="1"/>
        </p:nvSpPr>
        <p:spPr>
          <a:xfrm>
            <a:off x="0" y="0"/>
            <a:ext cx="12192000" cy="685800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2801600" y="0"/>
            <a:ext cx="3048000" cy="1335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Thank You (Image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11" name="TextBox 10"/>
          <p:cNvSpPr txBox="1"/>
          <p:nvPr userDrawn="1"/>
        </p:nvSpPr>
        <p:spPr>
          <a:xfrm>
            <a:off x="5255668" y="4086159"/>
            <a:ext cx="2151230" cy="615553"/>
          </a:xfrm>
          <a:prstGeom prst="rect">
            <a:avLst/>
          </a:prstGeom>
          <a:noFill/>
        </p:spPr>
        <p:txBody>
          <a:bodyPr wrap="none" lIns="0" tIns="0" rIns="0" bIns="0" rtlCol="0" anchor="b">
            <a:spAutoFit/>
          </a:bodyPr>
          <a:lstStyle/>
          <a:p>
            <a:pPr algn="ctr"/>
            <a:r>
              <a:rPr lang="en-US" sz="4000" i="1">
                <a:solidFill>
                  <a:schemeClr val="tx1"/>
                </a:solidFill>
                <a:latin typeface="Times New Roman" charset="0"/>
                <a:ea typeface="Times New Roman" charset="0"/>
                <a:cs typeface="Times New Roman" charset="0"/>
              </a:rPr>
              <a:t>Thank you</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3550" y="1569722"/>
            <a:ext cx="6604902" cy="3718558"/>
          </a:xfrm>
          <a:prstGeom prst="rect">
            <a:avLst/>
          </a:prstGeom>
        </p:spPr>
      </p:pic>
      <p:sp>
        <p:nvSpPr>
          <p:cNvPr id="16"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tx1"/>
          </a:solidFill>
          <a:ln>
            <a:noFill/>
          </a:ln>
          <a:effectLst/>
        </p:spPr>
        <p:txBody>
          <a:bodyPr wrap="none" anchor="ctr"/>
          <a:lstStyle/>
          <a:p>
            <a:endParaRPr lang="en-US"/>
          </a:p>
        </p:txBody>
      </p:sp>
    </p:spTree>
    <p:extLst>
      <p:ext uri="{BB962C8B-B14F-4D97-AF65-F5344CB8AC3E}">
        <p14:creationId xmlns:p14="http://schemas.microsoft.com/office/powerpoint/2010/main" val="219054713"/>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8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HAND OUT OPTIONS</a:t>
            </a:r>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3660399499"/>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HO) Title and Content ">
    <p:spTree>
      <p:nvGrpSpPr>
        <p:cNvPr id="1" name=""/>
        <p:cNvGrpSpPr/>
        <p:nvPr/>
      </p:nvGrpSpPr>
      <p:grpSpPr>
        <a:xfrm>
          <a:off x="0" y="0"/>
          <a:ext cx="0" cy="0"/>
          <a:chOff x="0" y="0"/>
          <a:chExt cx="0" cy="0"/>
        </a:xfrm>
      </p:grpSpPr>
      <p:sp>
        <p:nvSpPr>
          <p:cNvPr id="9" name="Rectangle 8"/>
          <p:cNvSpPr/>
          <p:nvPr userDrawn="1"/>
        </p:nvSpPr>
        <p:spPr>
          <a:xfrm>
            <a:off x="10582656" y="0"/>
            <a:ext cx="1609344" cy="609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2057400"/>
            <a:ext cx="11582403" cy="4114800"/>
          </a:xfrm>
        </p:spPr>
        <p:txBody>
          <a:bodyPr numCol="3" spcCol="457200"/>
          <a:lstStyle>
            <a:lvl1pPr>
              <a:defRPr sz="1000" b="0">
                <a:solidFill>
                  <a:schemeClr val="tx1"/>
                </a:solidFill>
              </a:defRPr>
            </a:lvl1pPr>
            <a:lvl2pPr marL="631825" indent="-174625">
              <a:tabLst/>
              <a:defRPr sz="1000"/>
            </a:lvl2pPr>
            <a:lvl3pPr marL="1089025" indent="-174625">
              <a:tabLst/>
              <a:defRPr sz="1000"/>
            </a:lvl3pPr>
            <a:lvl4pPr marL="1546225" indent="-174625">
              <a:tabLst/>
              <a:defRPr sz="1000"/>
            </a:lvl4pPr>
            <a:lvl5pPr marL="2003425" indent="-174625">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p:cNvSpPr>
            <a:spLocks noGrp="1"/>
          </p:cNvSpPr>
          <p:nvPr>
            <p:ph type="body" sz="quarter" idx="13"/>
          </p:nvPr>
        </p:nvSpPr>
        <p:spPr>
          <a:xfrm>
            <a:off x="304801" y="671946"/>
            <a:ext cx="11582399" cy="330200"/>
          </a:xfrm>
        </p:spPr>
        <p:txBody>
          <a:bodyPr anchor="t"/>
          <a:lstStyle>
            <a:lvl1pPr marL="12700" indent="0">
              <a:buNone/>
              <a:defRPr sz="16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11" name="Rectangle 10"/>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de-DE" sz="1100"/>
              <a:t>(HO)</a:t>
            </a:r>
            <a:r>
              <a:rPr lang="en-US" sz="1100"/>
              <a:t> Title and Content</a:t>
            </a:r>
          </a:p>
        </p:txBody>
      </p:sp>
      <p:sp>
        <p:nvSpPr>
          <p:cNvPr id="7" name="Date Placeholder 6"/>
          <p:cNvSpPr>
            <a:spLocks noGrp="1"/>
          </p:cNvSpPr>
          <p:nvPr>
            <p:ph type="dt" sz="half" idx="14"/>
          </p:nvPr>
        </p:nvSpPr>
        <p:spPr/>
        <p:txBody>
          <a:bodyPr/>
          <a:lstStyle/>
          <a:p>
            <a:endParaRPr lang="en-US"/>
          </a:p>
        </p:txBody>
      </p:sp>
      <p:sp>
        <p:nvSpPr>
          <p:cNvPr id="8" name="Footer Placeholder 7"/>
          <p:cNvSpPr>
            <a:spLocks noGrp="1"/>
          </p:cNvSpPr>
          <p:nvPr>
            <p:ph type="ftr" sz="quarter" idx="15"/>
          </p:nvPr>
        </p:nvSpPr>
        <p:spPr/>
        <p:txBody>
          <a:bodyPr/>
          <a:lstStyle/>
          <a:p>
            <a:endParaRPr lang="en-US"/>
          </a:p>
        </p:txBody>
      </p:sp>
      <p:sp>
        <p:nvSpPr>
          <p:cNvPr id="12" name="Slide Number Placeholder 11"/>
          <p:cNvSpPr>
            <a:spLocks noGrp="1"/>
          </p:cNvSpPr>
          <p:nvPr>
            <p:ph type="sldNum" sz="quarter" idx="16"/>
          </p:nvPr>
        </p:nvSpPr>
        <p:spPr/>
        <p:txBody>
          <a:bodyPr/>
          <a:lstStyle/>
          <a:p>
            <a:fld id="{5B9A96B2-702C-084E-9060-05751DBF82B0}" type="slidenum">
              <a:rPr lang="en-US" smtClean="0"/>
              <a:pPr/>
              <a:t>‹#›</a:t>
            </a:fld>
            <a:endParaRPr lang="en-US"/>
          </a:p>
        </p:txBody>
      </p:sp>
    </p:spTree>
    <p:extLst>
      <p:ext uri="{BB962C8B-B14F-4D97-AF65-F5344CB8AC3E}">
        <p14:creationId xmlns:p14="http://schemas.microsoft.com/office/powerpoint/2010/main" val="2926287378"/>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HO) 2 Column Text">
    <p:spTree>
      <p:nvGrpSpPr>
        <p:cNvPr id="1" name=""/>
        <p:cNvGrpSpPr/>
        <p:nvPr/>
      </p:nvGrpSpPr>
      <p:grpSpPr>
        <a:xfrm>
          <a:off x="0" y="0"/>
          <a:ext cx="0" cy="0"/>
          <a:chOff x="0" y="0"/>
          <a:chExt cx="0" cy="0"/>
        </a:xfrm>
      </p:grpSpPr>
      <p:sp>
        <p:nvSpPr>
          <p:cNvPr id="13" name="Rectangle 12"/>
          <p:cNvSpPr/>
          <p:nvPr userDrawn="1"/>
        </p:nvSpPr>
        <p:spPr>
          <a:xfrm>
            <a:off x="10582656" y="0"/>
            <a:ext cx="1609344" cy="609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7" name="Text Placeholder 7"/>
          <p:cNvSpPr>
            <a:spLocks noGrp="1"/>
          </p:cNvSpPr>
          <p:nvPr>
            <p:ph type="body" sz="quarter" idx="13"/>
          </p:nvPr>
        </p:nvSpPr>
        <p:spPr>
          <a:xfrm>
            <a:off x="304800" y="2075067"/>
            <a:ext cx="3454400" cy="4097135"/>
          </a:xfrm>
        </p:spPr>
        <p:txBody>
          <a:bodyPr anchor="t"/>
          <a:lstStyle>
            <a:lvl1pPr>
              <a:defRPr sz="16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8" name="Content Placeholder 2"/>
          <p:cNvSpPr>
            <a:spLocks noGrp="1"/>
          </p:cNvSpPr>
          <p:nvPr>
            <p:ph idx="1"/>
          </p:nvPr>
        </p:nvSpPr>
        <p:spPr>
          <a:xfrm>
            <a:off x="4368801" y="2075064"/>
            <a:ext cx="7518399" cy="4097136"/>
          </a:xfrm>
        </p:spPr>
        <p:txBody>
          <a:bodyPr numCol="2" spcCol="457200"/>
          <a:lstStyle>
            <a:lvl1pPr>
              <a:defRPr sz="1000" b="0">
                <a:solidFill>
                  <a:schemeClr val="tx1"/>
                </a:solidFill>
              </a:defRPr>
            </a:lvl1pPr>
            <a:lvl2pPr marL="631825" indent="-174625">
              <a:tabLst/>
              <a:defRPr sz="1000"/>
            </a:lvl2pPr>
            <a:lvl3pPr marL="1085850" indent="-171450">
              <a:tabLst/>
              <a:defRPr sz="1000"/>
            </a:lvl3pPr>
            <a:lvl4pPr marL="1546225" indent="-174625">
              <a:tabLst/>
              <a:defRPr sz="1000"/>
            </a:lvl4pPr>
            <a:lvl5pPr marL="2003425" indent="-174625">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de-DE" sz="1100"/>
              <a:t>(HO)</a:t>
            </a:r>
            <a:r>
              <a:rPr lang="en-US" sz="1100"/>
              <a:t> 2 Column Text</a:t>
            </a:r>
          </a:p>
        </p:txBody>
      </p:sp>
      <p:sp>
        <p:nvSpPr>
          <p:cNvPr id="3" name="Date Placeholder 2"/>
          <p:cNvSpPr>
            <a:spLocks noGrp="1"/>
          </p:cNvSpPr>
          <p:nvPr>
            <p:ph type="dt" sz="half" idx="14"/>
          </p:nvPr>
        </p:nvSpPr>
        <p:spPr/>
        <p:txBody>
          <a:bodyPr/>
          <a:lstStyle/>
          <a:p>
            <a:endParaRPr lang="en-US"/>
          </a:p>
        </p:txBody>
      </p:sp>
      <p:sp>
        <p:nvSpPr>
          <p:cNvPr id="10" name="Footer Placeholder 9"/>
          <p:cNvSpPr>
            <a:spLocks noGrp="1"/>
          </p:cNvSpPr>
          <p:nvPr>
            <p:ph type="ftr" sz="quarter" idx="15"/>
          </p:nvPr>
        </p:nvSpPr>
        <p:spPr/>
        <p:txBody>
          <a:bodyPr/>
          <a:lstStyle/>
          <a:p>
            <a:endParaRPr lang="en-US"/>
          </a:p>
        </p:txBody>
      </p:sp>
      <p:sp>
        <p:nvSpPr>
          <p:cNvPr id="11" name="Slide Number Placeholder 10"/>
          <p:cNvSpPr>
            <a:spLocks noGrp="1"/>
          </p:cNvSpPr>
          <p:nvPr>
            <p:ph type="sldNum" sz="quarter" idx="16"/>
          </p:nvPr>
        </p:nvSpPr>
        <p:spPr/>
        <p:txBody>
          <a:bodyPr/>
          <a:lstStyle/>
          <a:p>
            <a:fld id="{5B9A96B2-702C-084E-9060-05751DBF82B0}" type="slidenum">
              <a:rPr lang="en-US" smtClean="0"/>
              <a:pPr/>
              <a:t>‹#›</a:t>
            </a:fld>
            <a:endParaRPr lang="en-US"/>
          </a:p>
        </p:txBody>
      </p:sp>
    </p:spTree>
    <p:extLst>
      <p:ext uri="{BB962C8B-B14F-4D97-AF65-F5344CB8AC3E}">
        <p14:creationId xmlns:p14="http://schemas.microsoft.com/office/powerpoint/2010/main" val="4288760015"/>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HO) Content + Text">
    <p:spTree>
      <p:nvGrpSpPr>
        <p:cNvPr id="1" name=""/>
        <p:cNvGrpSpPr/>
        <p:nvPr/>
      </p:nvGrpSpPr>
      <p:grpSpPr>
        <a:xfrm>
          <a:off x="0" y="0"/>
          <a:ext cx="0" cy="0"/>
          <a:chOff x="0" y="0"/>
          <a:chExt cx="0" cy="0"/>
        </a:xfrm>
      </p:grpSpPr>
      <p:sp>
        <p:nvSpPr>
          <p:cNvPr id="13" name="Rectangle 12"/>
          <p:cNvSpPr/>
          <p:nvPr userDrawn="1"/>
        </p:nvSpPr>
        <p:spPr>
          <a:xfrm>
            <a:off x="10582656" y="0"/>
            <a:ext cx="1609344" cy="609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8423389" y="2057400"/>
            <a:ext cx="3463808" cy="4114800"/>
          </a:xfrm>
        </p:spPr>
        <p:txBody>
          <a:bodyPr numCol="1" spcCol="457200"/>
          <a:lstStyle>
            <a:lvl1pPr>
              <a:defRPr sz="1000" b="0">
                <a:solidFill>
                  <a:schemeClr val="tx1"/>
                </a:solidFill>
              </a:defRPr>
            </a:lvl1pPr>
            <a:lvl2pPr marL="630238" indent="-173038">
              <a:tabLst/>
              <a:defRPr sz="1000"/>
            </a:lvl2pPr>
            <a:lvl3pPr marL="1087438" indent="-173038">
              <a:tabLst/>
              <a:defRPr sz="1000"/>
            </a:lvl3pPr>
            <a:lvl4pPr marL="1546225" indent="-174625">
              <a:tabLst/>
              <a:defRPr sz="1000"/>
            </a:lvl4pPr>
            <a:lvl5pPr marL="2000250" indent="-171450">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5"/>
          </p:nvPr>
        </p:nvSpPr>
        <p:spPr>
          <a:xfrm>
            <a:off x="304799" y="2057400"/>
            <a:ext cx="7512424" cy="4114800"/>
          </a:xfrm>
        </p:spPr>
        <p:txBody>
          <a:bodyPr numCol="2" spcCol="457200"/>
          <a:lstStyle>
            <a:lvl1pPr>
              <a:spcBef>
                <a:spcPts val="600"/>
              </a:spcBef>
              <a:spcAft>
                <a:spcPts val="264"/>
              </a:spcAft>
              <a:defRPr sz="1000" b="0">
                <a:solidFill>
                  <a:schemeClr val="tx1"/>
                </a:solidFill>
              </a:defRPr>
            </a:lvl1pPr>
            <a:lvl2pPr marL="628650" indent="-171450">
              <a:tabLst/>
              <a:defRPr sz="1000"/>
            </a:lvl2pPr>
            <a:lvl3pPr marL="1089025" indent="-174625">
              <a:tabLst/>
              <a:defRPr sz="1000"/>
            </a:lvl3pPr>
            <a:lvl4pPr marL="1549400" indent="-177800">
              <a:tabLst/>
              <a:defRPr sz="1000"/>
            </a:lvl4pPr>
            <a:lvl5pPr marL="2000250" indent="-171450">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p:cNvSpPr>
            <a:spLocks noGrp="1"/>
          </p:cNvSpPr>
          <p:nvPr>
            <p:ph type="body" sz="quarter" idx="13"/>
          </p:nvPr>
        </p:nvSpPr>
        <p:spPr>
          <a:xfrm>
            <a:off x="304801" y="671946"/>
            <a:ext cx="11582399" cy="330200"/>
          </a:xfrm>
        </p:spPr>
        <p:txBody>
          <a:bodyPr anchor="t"/>
          <a:lstStyle>
            <a:lvl1pPr marL="12700" indent="0">
              <a:buNone/>
              <a:defRPr sz="16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14" name="Rectangle 13"/>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de-DE" sz="1100"/>
              <a:t>(HO)</a:t>
            </a:r>
            <a:r>
              <a:rPr lang="en-US" sz="1100"/>
              <a:t> Content + Text</a:t>
            </a:r>
          </a:p>
        </p:txBody>
      </p:sp>
      <p:sp>
        <p:nvSpPr>
          <p:cNvPr id="3" name="Date Placeholder 2"/>
          <p:cNvSpPr>
            <a:spLocks noGrp="1"/>
          </p:cNvSpPr>
          <p:nvPr>
            <p:ph type="dt" sz="half" idx="16"/>
          </p:nvPr>
        </p:nvSpPr>
        <p:spPr/>
        <p:txBody>
          <a:bodyPr/>
          <a:lstStyle/>
          <a:p>
            <a:endParaRPr lang="en-US"/>
          </a:p>
        </p:txBody>
      </p:sp>
      <p:sp>
        <p:nvSpPr>
          <p:cNvPr id="7" name="Footer Placeholder 6"/>
          <p:cNvSpPr>
            <a:spLocks noGrp="1"/>
          </p:cNvSpPr>
          <p:nvPr>
            <p:ph type="ftr" sz="quarter" idx="17"/>
          </p:nvPr>
        </p:nvSpPr>
        <p:spPr/>
        <p:txBody>
          <a:bodyPr/>
          <a:lstStyle/>
          <a:p>
            <a:endParaRPr lang="en-US"/>
          </a:p>
        </p:txBody>
      </p:sp>
      <p:sp>
        <p:nvSpPr>
          <p:cNvPr id="8" name="Slide Number Placeholder 7"/>
          <p:cNvSpPr>
            <a:spLocks noGrp="1"/>
          </p:cNvSpPr>
          <p:nvPr>
            <p:ph type="sldNum" sz="quarter" idx="18"/>
          </p:nvPr>
        </p:nvSpPr>
        <p:spPr/>
        <p:txBody>
          <a:bodyPr/>
          <a:lstStyle/>
          <a:p>
            <a:fld id="{5B9A96B2-702C-084E-9060-05751DBF82B0}" type="slidenum">
              <a:rPr lang="en-US" smtClean="0"/>
              <a:pPr/>
              <a:t>‹#›</a:t>
            </a:fld>
            <a:endParaRPr lang="en-US"/>
          </a:p>
        </p:txBody>
      </p:sp>
    </p:spTree>
    <p:extLst>
      <p:ext uri="{BB962C8B-B14F-4D97-AF65-F5344CB8AC3E}">
        <p14:creationId xmlns:p14="http://schemas.microsoft.com/office/powerpoint/2010/main" val="1438603302"/>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HO) Content, Image, Quote (Square)">
    <p:spTree>
      <p:nvGrpSpPr>
        <p:cNvPr id="1" name=""/>
        <p:cNvGrpSpPr/>
        <p:nvPr/>
      </p:nvGrpSpPr>
      <p:grpSpPr>
        <a:xfrm>
          <a:off x="0" y="0"/>
          <a:ext cx="0" cy="0"/>
          <a:chOff x="0" y="0"/>
          <a:chExt cx="0" cy="0"/>
        </a:xfrm>
      </p:grpSpPr>
      <p:sp>
        <p:nvSpPr>
          <p:cNvPr id="10" name="Picture Placeholder 3"/>
          <p:cNvSpPr>
            <a:spLocks noGrp="1"/>
          </p:cNvSpPr>
          <p:nvPr>
            <p:ph type="pic" sz="quarter" idx="18"/>
          </p:nvPr>
        </p:nvSpPr>
        <p:spPr>
          <a:xfrm>
            <a:off x="8423391" y="1962369"/>
            <a:ext cx="3463807" cy="2596182"/>
          </a:xfrm>
          <a:prstGeom prst="rect">
            <a:avLst/>
          </a:prstGeom>
        </p:spPr>
        <p:txBody>
          <a:bodyPr/>
          <a:lstStyle>
            <a:lvl1pPr>
              <a:defRPr sz="1000"/>
            </a:lvl1pPr>
          </a:lstStyle>
          <a:p>
            <a:endParaRPr lang="en-US"/>
          </a:p>
        </p:txBody>
      </p:sp>
      <p:sp>
        <p:nvSpPr>
          <p:cNvPr id="3" name="Title 2"/>
          <p:cNvSpPr>
            <a:spLocks noGrp="1"/>
          </p:cNvSpPr>
          <p:nvPr>
            <p:ph type="title"/>
          </p:nvPr>
        </p:nvSpPr>
        <p:spPr/>
        <p:txBody>
          <a:bodyPr/>
          <a:lstStyle/>
          <a:p>
            <a:r>
              <a:rPr lang="en-US"/>
              <a:t>Click to edit Master title style</a:t>
            </a:r>
          </a:p>
        </p:txBody>
      </p:sp>
      <p:sp>
        <p:nvSpPr>
          <p:cNvPr id="17" name="Text Placeholder 56"/>
          <p:cNvSpPr>
            <a:spLocks noGrp="1"/>
          </p:cNvSpPr>
          <p:nvPr>
            <p:ph type="body" sz="quarter" idx="14" hasCustomPrompt="1"/>
          </p:nvPr>
        </p:nvSpPr>
        <p:spPr>
          <a:xfrm>
            <a:off x="8423391" y="4799445"/>
            <a:ext cx="3463807" cy="1402866"/>
          </a:xfrm>
          <a:noFill/>
        </p:spPr>
        <p:txBody>
          <a:bodyPr lIns="0" tIns="0" rIns="0" bIns="0" anchor="ctr"/>
          <a:lstStyle>
            <a:lvl1pPr algn="ctr">
              <a:defRPr sz="1800" b="0" i="1" cap="none" baseline="0">
                <a:solidFill>
                  <a:schemeClr val="tx1"/>
                </a:solidFill>
                <a:latin typeface="Times New Roman"/>
                <a:cs typeface="Times New Roman"/>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pull quote</a:t>
            </a:r>
          </a:p>
        </p:txBody>
      </p:sp>
      <p:sp>
        <p:nvSpPr>
          <p:cNvPr id="21" name="Content Placeholder 2"/>
          <p:cNvSpPr>
            <a:spLocks noGrp="1"/>
          </p:cNvSpPr>
          <p:nvPr>
            <p:ph idx="1"/>
          </p:nvPr>
        </p:nvSpPr>
        <p:spPr>
          <a:xfrm>
            <a:off x="304801" y="2057400"/>
            <a:ext cx="7512423" cy="4114800"/>
          </a:xfrm>
        </p:spPr>
        <p:txBody>
          <a:bodyPr numCol="2" spcCol="457200"/>
          <a:lstStyle>
            <a:lvl1pPr>
              <a:spcBef>
                <a:spcPts val="600"/>
              </a:spcBef>
              <a:spcAft>
                <a:spcPts val="264"/>
              </a:spcAft>
              <a:defRPr sz="1000" b="0">
                <a:solidFill>
                  <a:schemeClr val="tx1"/>
                </a:solidFill>
              </a:defRPr>
            </a:lvl1pPr>
            <a:lvl2pPr marL="630238" indent="-173038">
              <a:tabLst/>
              <a:defRPr sz="1000"/>
            </a:lvl2pPr>
            <a:lvl3pPr marL="1089025" indent="-174625">
              <a:tabLst/>
              <a:defRPr sz="1000"/>
            </a:lvl3pPr>
            <a:lvl4pPr marL="1543050" indent="-171450">
              <a:tabLst/>
              <a:defRPr sz="1000"/>
            </a:lvl4pPr>
            <a:lvl5pPr marL="2001838" indent="-173038">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p:nvPr>
        </p:nvSpPr>
        <p:spPr>
          <a:xfrm>
            <a:off x="304801" y="671946"/>
            <a:ext cx="11582399" cy="330200"/>
          </a:xfrm>
        </p:spPr>
        <p:txBody>
          <a:bodyPr anchor="t"/>
          <a:lstStyle>
            <a:lvl1pPr marL="12700" indent="0">
              <a:buNone/>
              <a:defRPr sz="16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13" name="Rectangle 12"/>
          <p:cNvSpPr/>
          <p:nvPr userDrawn="1"/>
        </p:nvSpPr>
        <p:spPr>
          <a:xfrm>
            <a:off x="12801600" y="0"/>
            <a:ext cx="3048000" cy="777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de-DE" sz="1100"/>
              <a:t>(HO)</a:t>
            </a:r>
            <a:r>
              <a:rPr lang="en-US" sz="1100"/>
              <a:t> Content, Image, Quote (Square)</a:t>
            </a:r>
          </a:p>
        </p:txBody>
      </p:sp>
      <p:sp>
        <p:nvSpPr>
          <p:cNvPr id="2" name="Date Placeholder 1"/>
          <p:cNvSpPr>
            <a:spLocks noGrp="1"/>
          </p:cNvSpPr>
          <p:nvPr>
            <p:ph type="dt" sz="half" idx="19"/>
          </p:nvPr>
        </p:nvSpPr>
        <p:spPr/>
        <p:txBody>
          <a:bodyPr/>
          <a:lstStyle/>
          <a:p>
            <a:endParaRPr lang="en-US"/>
          </a:p>
        </p:txBody>
      </p:sp>
      <p:sp>
        <p:nvSpPr>
          <p:cNvPr id="4" name="Footer Placeholder 3"/>
          <p:cNvSpPr>
            <a:spLocks noGrp="1"/>
          </p:cNvSpPr>
          <p:nvPr>
            <p:ph type="ftr" sz="quarter" idx="20"/>
          </p:nvPr>
        </p:nvSpPr>
        <p:spPr/>
        <p:txBody>
          <a:bodyPr/>
          <a:lstStyle/>
          <a:p>
            <a:endParaRPr lang="en-US"/>
          </a:p>
        </p:txBody>
      </p:sp>
      <p:sp>
        <p:nvSpPr>
          <p:cNvPr id="7" name="Slide Number Placeholder 6"/>
          <p:cNvSpPr>
            <a:spLocks noGrp="1"/>
          </p:cNvSpPr>
          <p:nvPr>
            <p:ph type="sldNum" sz="quarter" idx="21"/>
          </p:nvPr>
        </p:nvSpPr>
        <p:spPr/>
        <p:txBody>
          <a:bodyPr/>
          <a:lstStyle/>
          <a:p>
            <a:fld id="{5B9A96B2-702C-084E-9060-05751DBF82B0}" type="slidenum">
              <a:rPr lang="en-US" smtClean="0"/>
              <a:pPr/>
              <a:t>‹#›</a:t>
            </a:fld>
            <a:endParaRPr lang="en-US"/>
          </a:p>
        </p:txBody>
      </p:sp>
    </p:spTree>
    <p:extLst>
      <p:ext uri="{BB962C8B-B14F-4D97-AF65-F5344CB8AC3E}">
        <p14:creationId xmlns:p14="http://schemas.microsoft.com/office/powerpoint/2010/main" val="324978951"/>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HO) Content, Image, Chart (Squ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idx="1"/>
          </p:nvPr>
        </p:nvSpPr>
        <p:spPr>
          <a:xfrm>
            <a:off x="304801" y="2057400"/>
            <a:ext cx="7512423" cy="4114800"/>
          </a:xfrm>
        </p:spPr>
        <p:txBody>
          <a:bodyPr numCol="2" spcCol="457200"/>
          <a:lstStyle>
            <a:lvl1pPr>
              <a:spcBef>
                <a:spcPts val="600"/>
              </a:spcBef>
              <a:spcAft>
                <a:spcPts val="264"/>
              </a:spcAft>
              <a:defRPr sz="1000" b="0">
                <a:solidFill>
                  <a:schemeClr val="tx1"/>
                </a:solidFill>
              </a:defRPr>
            </a:lvl1pPr>
            <a:lvl2pPr marL="630238" indent="-173038">
              <a:tabLst/>
              <a:defRPr sz="1000"/>
            </a:lvl2pPr>
            <a:lvl3pPr marL="1085850" indent="-171450">
              <a:tabLst/>
              <a:defRPr sz="1000"/>
            </a:lvl3pPr>
            <a:lvl4pPr marL="1546225" indent="-174625">
              <a:tabLst/>
              <a:defRPr sz="1000"/>
            </a:lvl4pPr>
            <a:lvl5pPr marL="2001838" indent="-173038">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8"/>
          <p:cNvSpPr>
            <a:spLocks noGrp="1"/>
          </p:cNvSpPr>
          <p:nvPr>
            <p:ph sz="quarter" idx="15"/>
          </p:nvPr>
        </p:nvSpPr>
        <p:spPr>
          <a:xfrm>
            <a:off x="8423389" y="4799446"/>
            <a:ext cx="3463808" cy="1379380"/>
          </a:xfrm>
        </p:spPr>
        <p:txBody>
          <a:bodyPr/>
          <a:lstStyle>
            <a:lvl1pPr>
              <a:defRPr sz="1000"/>
            </a:lvl1pPr>
            <a:lvl2pPr marL="628650" indent="-171450">
              <a:tabLst/>
              <a:defRPr sz="1000"/>
            </a:lvl2pPr>
            <a:lvl3pPr marL="1085850" indent="-171450">
              <a:tabLst/>
              <a:defRPr sz="1000"/>
            </a:lvl3pPr>
            <a:lvl4pPr marL="1543050" indent="-171450">
              <a:tabLst/>
              <a:defRPr sz="1000"/>
            </a:lvl4pPr>
            <a:lvl5pPr marL="2000250" indent="-171450">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p:nvPr>
        </p:nvSpPr>
        <p:spPr>
          <a:xfrm>
            <a:off x="304801" y="671946"/>
            <a:ext cx="11582399" cy="330200"/>
          </a:xfrm>
        </p:spPr>
        <p:txBody>
          <a:bodyPr anchor="t"/>
          <a:lstStyle>
            <a:lvl1pPr marL="12700" indent="0">
              <a:buNone/>
              <a:defRPr sz="16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49" name="Picture Placeholder 3"/>
          <p:cNvSpPr>
            <a:spLocks noGrp="1"/>
          </p:cNvSpPr>
          <p:nvPr>
            <p:ph type="pic" sz="quarter" idx="18"/>
          </p:nvPr>
        </p:nvSpPr>
        <p:spPr>
          <a:xfrm>
            <a:off x="8423391" y="1962369"/>
            <a:ext cx="3463807" cy="2596182"/>
          </a:xfrm>
          <a:prstGeom prst="rect">
            <a:avLst/>
          </a:prstGeom>
        </p:spPr>
        <p:txBody>
          <a:bodyPr/>
          <a:lstStyle>
            <a:lvl1pPr>
              <a:defRPr sz="1000"/>
            </a:lvl1pPr>
          </a:lstStyle>
          <a:p>
            <a:endParaRPr lang="en-US"/>
          </a:p>
        </p:txBody>
      </p:sp>
      <p:sp>
        <p:nvSpPr>
          <p:cNvPr id="11" name="Rectangle 10"/>
          <p:cNvSpPr/>
          <p:nvPr userDrawn="1"/>
        </p:nvSpPr>
        <p:spPr>
          <a:xfrm>
            <a:off x="12801600" y="0"/>
            <a:ext cx="3048000" cy="777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de-DE" sz="1100"/>
              <a:t>(HO)</a:t>
            </a:r>
            <a:r>
              <a:rPr lang="en-US" sz="1100"/>
              <a:t> Content, Image, Chart</a:t>
            </a:r>
            <a:br>
              <a:rPr lang="en-US" sz="1100"/>
            </a:br>
            <a:r>
              <a:rPr lang="en-US" sz="1100"/>
              <a:t>(Square)</a:t>
            </a:r>
          </a:p>
        </p:txBody>
      </p:sp>
      <p:sp>
        <p:nvSpPr>
          <p:cNvPr id="3" name="Date Placeholder 2"/>
          <p:cNvSpPr>
            <a:spLocks noGrp="1"/>
          </p:cNvSpPr>
          <p:nvPr>
            <p:ph type="dt" sz="half" idx="19"/>
          </p:nvPr>
        </p:nvSpPr>
        <p:spPr/>
        <p:txBody>
          <a:bodyPr/>
          <a:lstStyle/>
          <a:p>
            <a:endParaRPr lang="en-US"/>
          </a:p>
        </p:txBody>
      </p:sp>
      <p:sp>
        <p:nvSpPr>
          <p:cNvPr id="4" name="Footer Placeholder 3"/>
          <p:cNvSpPr>
            <a:spLocks noGrp="1"/>
          </p:cNvSpPr>
          <p:nvPr>
            <p:ph type="ftr" sz="quarter" idx="20"/>
          </p:nvPr>
        </p:nvSpPr>
        <p:spPr/>
        <p:txBody>
          <a:bodyPr/>
          <a:lstStyle/>
          <a:p>
            <a:endParaRPr lang="en-US"/>
          </a:p>
        </p:txBody>
      </p:sp>
      <p:sp>
        <p:nvSpPr>
          <p:cNvPr id="7" name="Slide Number Placeholder 6"/>
          <p:cNvSpPr>
            <a:spLocks noGrp="1"/>
          </p:cNvSpPr>
          <p:nvPr>
            <p:ph type="sldNum" sz="quarter" idx="21"/>
          </p:nvPr>
        </p:nvSpPr>
        <p:spPr/>
        <p:txBody>
          <a:bodyPr/>
          <a:lstStyle/>
          <a:p>
            <a:fld id="{5B9A96B2-702C-084E-9060-05751DBF82B0}" type="slidenum">
              <a:rPr lang="en-US" smtClean="0"/>
              <a:pPr/>
              <a:t>‹#›</a:t>
            </a:fld>
            <a:endParaRPr lang="en-US"/>
          </a:p>
        </p:txBody>
      </p:sp>
    </p:spTree>
    <p:extLst>
      <p:ext uri="{BB962C8B-B14F-4D97-AF65-F5344CB8AC3E}">
        <p14:creationId xmlns:p14="http://schemas.microsoft.com/office/powerpoint/2010/main" val="2859829275"/>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HO) Content, Chart, Quote">
    <p:spTree>
      <p:nvGrpSpPr>
        <p:cNvPr id="1" name=""/>
        <p:cNvGrpSpPr/>
        <p:nvPr/>
      </p:nvGrpSpPr>
      <p:grpSpPr>
        <a:xfrm>
          <a:off x="0" y="0"/>
          <a:ext cx="0" cy="0"/>
          <a:chOff x="0" y="0"/>
          <a:chExt cx="0" cy="0"/>
        </a:xfrm>
      </p:grpSpPr>
      <p:sp>
        <p:nvSpPr>
          <p:cNvPr id="61" name="Content Placeholder 8"/>
          <p:cNvSpPr>
            <a:spLocks noGrp="1"/>
          </p:cNvSpPr>
          <p:nvPr>
            <p:ph sz="quarter" idx="15"/>
          </p:nvPr>
        </p:nvSpPr>
        <p:spPr>
          <a:xfrm>
            <a:off x="8423389" y="2060926"/>
            <a:ext cx="3463808" cy="2282477"/>
          </a:xfrm>
        </p:spPr>
        <p:txBody>
          <a:bodyPr/>
          <a:lstStyle>
            <a:lvl1pPr>
              <a:defRPr sz="1000" b="0">
                <a:solidFill>
                  <a:schemeClr val="tx1"/>
                </a:solidFill>
              </a:defRPr>
            </a:lvl1pPr>
            <a:lvl2pPr marL="630238" indent="-173038">
              <a:tabLst/>
              <a:defRPr sz="1000"/>
            </a:lvl2pPr>
            <a:lvl3pPr marL="1087438" indent="-173038">
              <a:tabLst/>
              <a:defRPr sz="1000"/>
            </a:lvl3pPr>
            <a:lvl4pPr marL="1546225" indent="-174625">
              <a:tabLst/>
              <a:defRPr sz="1000"/>
            </a:lvl4pPr>
            <a:lvl5pPr marL="2000250" indent="-171450">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56"/>
          <p:cNvSpPr>
            <a:spLocks noGrp="1"/>
          </p:cNvSpPr>
          <p:nvPr>
            <p:ph type="body" sz="quarter" idx="14" hasCustomPrompt="1"/>
          </p:nvPr>
        </p:nvSpPr>
        <p:spPr>
          <a:xfrm>
            <a:off x="8423389" y="4799446"/>
            <a:ext cx="3463808" cy="1390418"/>
          </a:xfrm>
          <a:noFill/>
        </p:spPr>
        <p:txBody>
          <a:bodyPr lIns="0" tIns="0" rIns="0" bIns="0" anchor="ctr"/>
          <a:lstStyle>
            <a:lvl1pPr algn="ctr">
              <a:defRPr sz="1800" b="0" i="1" cap="none" baseline="0">
                <a:solidFill>
                  <a:schemeClr val="tx1"/>
                </a:solidFill>
                <a:latin typeface="Times New Roman"/>
                <a:cs typeface="Times New Roman"/>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pull quote</a:t>
            </a:r>
          </a:p>
        </p:txBody>
      </p:sp>
      <p:sp>
        <p:nvSpPr>
          <p:cNvPr id="3" name="Title 2"/>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304799" y="2057400"/>
            <a:ext cx="7512424" cy="4114800"/>
          </a:xfrm>
        </p:spPr>
        <p:txBody>
          <a:bodyPr numCol="2" spcCol="457200"/>
          <a:lstStyle>
            <a:lvl1pPr>
              <a:spcBef>
                <a:spcPts val="600"/>
              </a:spcBef>
              <a:spcAft>
                <a:spcPts val="264"/>
              </a:spcAft>
              <a:defRPr sz="1000" b="0">
                <a:solidFill>
                  <a:schemeClr val="tx1"/>
                </a:solidFill>
              </a:defRPr>
            </a:lvl1pPr>
            <a:lvl2pPr marL="631825" indent="-174625">
              <a:tabLst/>
              <a:defRPr sz="1000"/>
            </a:lvl2pPr>
            <a:lvl3pPr marL="1087438" indent="-173038">
              <a:tabLst/>
              <a:defRPr sz="1000"/>
            </a:lvl3pPr>
            <a:lvl4pPr marL="1543050" indent="-171450">
              <a:tabLst/>
              <a:defRPr sz="1000"/>
            </a:lvl4pPr>
            <a:lvl5pPr marL="2001838" indent="-173038">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p:nvPr>
        </p:nvSpPr>
        <p:spPr>
          <a:xfrm>
            <a:off x="304801" y="671946"/>
            <a:ext cx="11582399" cy="330200"/>
          </a:xfrm>
        </p:spPr>
        <p:txBody>
          <a:bodyPr anchor="t"/>
          <a:lstStyle>
            <a:lvl1pPr marL="12700" indent="0">
              <a:buNone/>
              <a:defRPr sz="16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12" name="Rectangle 11"/>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de-DE" sz="1100"/>
              <a:t>(HO)</a:t>
            </a:r>
            <a:r>
              <a:rPr lang="en-US" sz="1100"/>
              <a:t> Content, Chart, Quote</a:t>
            </a:r>
          </a:p>
        </p:txBody>
      </p:sp>
      <p:sp>
        <p:nvSpPr>
          <p:cNvPr id="2" name="Date Placeholder 1"/>
          <p:cNvSpPr>
            <a:spLocks noGrp="1"/>
          </p:cNvSpPr>
          <p:nvPr>
            <p:ph type="dt" sz="half" idx="16"/>
          </p:nvPr>
        </p:nvSpPr>
        <p:spPr/>
        <p:txBody>
          <a:bodyPr/>
          <a:lstStyle/>
          <a:p>
            <a:endParaRPr lang="en-US"/>
          </a:p>
        </p:txBody>
      </p:sp>
      <p:sp>
        <p:nvSpPr>
          <p:cNvPr id="4" name="Footer Placeholder 3"/>
          <p:cNvSpPr>
            <a:spLocks noGrp="1"/>
          </p:cNvSpPr>
          <p:nvPr>
            <p:ph type="ftr" sz="quarter" idx="17"/>
          </p:nvPr>
        </p:nvSpPr>
        <p:spPr/>
        <p:txBody>
          <a:bodyPr/>
          <a:lstStyle/>
          <a:p>
            <a:endParaRPr lang="en-US"/>
          </a:p>
        </p:txBody>
      </p:sp>
      <p:sp>
        <p:nvSpPr>
          <p:cNvPr id="7" name="Slide Number Placeholder 6"/>
          <p:cNvSpPr>
            <a:spLocks noGrp="1"/>
          </p:cNvSpPr>
          <p:nvPr>
            <p:ph type="sldNum" sz="quarter" idx="18"/>
          </p:nvPr>
        </p:nvSpPr>
        <p:spPr/>
        <p:txBody>
          <a:bodyPr/>
          <a:lstStyle/>
          <a:p>
            <a:fld id="{5B9A96B2-702C-084E-9060-05751DBF82B0}" type="slidenum">
              <a:rPr lang="en-US" smtClean="0"/>
              <a:pPr/>
              <a:t>‹#›</a:t>
            </a:fld>
            <a:endParaRPr lang="en-US"/>
          </a:p>
        </p:txBody>
      </p:sp>
    </p:spTree>
    <p:extLst>
      <p:ext uri="{BB962C8B-B14F-4D97-AF65-F5344CB8AC3E}">
        <p14:creationId xmlns:p14="http://schemas.microsoft.com/office/powerpoint/2010/main" val="240171874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HO) Content, Image, Quote (Circle)">
    <p:spTree>
      <p:nvGrpSpPr>
        <p:cNvPr id="1" name=""/>
        <p:cNvGrpSpPr/>
        <p:nvPr/>
      </p:nvGrpSpPr>
      <p:grpSpPr>
        <a:xfrm>
          <a:off x="0" y="0"/>
          <a:ext cx="0" cy="0"/>
          <a:chOff x="0" y="0"/>
          <a:chExt cx="0" cy="0"/>
        </a:xfrm>
      </p:grpSpPr>
      <p:sp>
        <p:nvSpPr>
          <p:cNvPr id="10" name="Picture Placeholder 3"/>
          <p:cNvSpPr>
            <a:spLocks noGrp="1"/>
          </p:cNvSpPr>
          <p:nvPr>
            <p:ph type="pic" sz="quarter" idx="18"/>
          </p:nvPr>
        </p:nvSpPr>
        <p:spPr>
          <a:xfrm>
            <a:off x="8856846" y="1962369"/>
            <a:ext cx="2596896" cy="2596182"/>
          </a:xfrm>
          <a:prstGeom prst="ellipse">
            <a:avLst/>
          </a:prstGeom>
        </p:spPr>
        <p:txBody>
          <a:bodyPr/>
          <a:lstStyle>
            <a:lvl1pPr>
              <a:defRPr sz="1000"/>
            </a:lvl1pPr>
          </a:lstStyle>
          <a:p>
            <a:endParaRPr lang="en-US"/>
          </a:p>
        </p:txBody>
      </p:sp>
      <p:sp>
        <p:nvSpPr>
          <p:cNvPr id="3" name="Title 2"/>
          <p:cNvSpPr>
            <a:spLocks noGrp="1"/>
          </p:cNvSpPr>
          <p:nvPr>
            <p:ph type="title"/>
          </p:nvPr>
        </p:nvSpPr>
        <p:spPr/>
        <p:txBody>
          <a:bodyPr/>
          <a:lstStyle/>
          <a:p>
            <a:r>
              <a:rPr lang="en-US"/>
              <a:t>Click to edit Master title style</a:t>
            </a:r>
          </a:p>
        </p:txBody>
      </p:sp>
      <p:sp>
        <p:nvSpPr>
          <p:cNvPr id="17" name="Text Placeholder 56"/>
          <p:cNvSpPr>
            <a:spLocks noGrp="1"/>
          </p:cNvSpPr>
          <p:nvPr>
            <p:ph type="body" sz="quarter" idx="14" hasCustomPrompt="1"/>
          </p:nvPr>
        </p:nvSpPr>
        <p:spPr>
          <a:xfrm>
            <a:off x="8423391" y="4799445"/>
            <a:ext cx="3463807" cy="1402866"/>
          </a:xfrm>
          <a:noFill/>
        </p:spPr>
        <p:txBody>
          <a:bodyPr lIns="0" tIns="0" rIns="0" bIns="0" anchor="ctr"/>
          <a:lstStyle>
            <a:lvl1pPr algn="ctr">
              <a:defRPr sz="1800" b="0" i="1" cap="none" baseline="0">
                <a:solidFill>
                  <a:schemeClr val="tx1"/>
                </a:solidFill>
                <a:latin typeface="Times New Roman"/>
                <a:cs typeface="Times New Roman"/>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pull quote</a:t>
            </a:r>
          </a:p>
        </p:txBody>
      </p:sp>
      <p:sp>
        <p:nvSpPr>
          <p:cNvPr id="21" name="Content Placeholder 2"/>
          <p:cNvSpPr>
            <a:spLocks noGrp="1"/>
          </p:cNvSpPr>
          <p:nvPr>
            <p:ph idx="1"/>
          </p:nvPr>
        </p:nvSpPr>
        <p:spPr>
          <a:xfrm>
            <a:off x="304801" y="2057400"/>
            <a:ext cx="7512423" cy="4114800"/>
          </a:xfrm>
        </p:spPr>
        <p:txBody>
          <a:bodyPr numCol="2" spcCol="457200"/>
          <a:lstStyle>
            <a:lvl1pPr>
              <a:spcBef>
                <a:spcPts val="600"/>
              </a:spcBef>
              <a:spcAft>
                <a:spcPts val="264"/>
              </a:spcAft>
              <a:defRPr sz="1000" b="0">
                <a:solidFill>
                  <a:schemeClr val="tx1"/>
                </a:solidFill>
              </a:defRPr>
            </a:lvl1pPr>
            <a:lvl2pPr marL="630238" indent="-173038">
              <a:tabLst/>
              <a:defRPr sz="1000"/>
            </a:lvl2pPr>
            <a:lvl3pPr marL="1089025" indent="-174625">
              <a:tabLst/>
              <a:defRPr sz="1000"/>
            </a:lvl3pPr>
            <a:lvl4pPr marL="1543050" indent="-171450">
              <a:tabLst/>
              <a:defRPr sz="1000"/>
            </a:lvl4pPr>
            <a:lvl5pPr marL="2001838" indent="-173038">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p:nvPr>
        </p:nvSpPr>
        <p:spPr>
          <a:xfrm>
            <a:off x="304801" y="671946"/>
            <a:ext cx="11582399" cy="330200"/>
          </a:xfrm>
        </p:spPr>
        <p:txBody>
          <a:bodyPr anchor="t"/>
          <a:lstStyle>
            <a:lvl1pPr marL="12700" indent="0">
              <a:buNone/>
              <a:defRPr sz="16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11" name="Rectangle 10"/>
          <p:cNvSpPr/>
          <p:nvPr userDrawn="1"/>
        </p:nvSpPr>
        <p:spPr>
          <a:xfrm>
            <a:off x="12801600" y="0"/>
            <a:ext cx="3048000" cy="777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de-DE" sz="1100"/>
              <a:t>(HO)</a:t>
            </a:r>
            <a:r>
              <a:rPr lang="en-US" sz="1100"/>
              <a:t> Content, Image, Quote (Circle)</a:t>
            </a:r>
          </a:p>
        </p:txBody>
      </p:sp>
      <p:sp>
        <p:nvSpPr>
          <p:cNvPr id="2" name="Date Placeholder 1"/>
          <p:cNvSpPr>
            <a:spLocks noGrp="1"/>
          </p:cNvSpPr>
          <p:nvPr>
            <p:ph type="dt" sz="half" idx="19"/>
          </p:nvPr>
        </p:nvSpPr>
        <p:spPr/>
        <p:txBody>
          <a:bodyPr/>
          <a:lstStyle/>
          <a:p>
            <a:endParaRPr lang="en-US"/>
          </a:p>
        </p:txBody>
      </p:sp>
      <p:sp>
        <p:nvSpPr>
          <p:cNvPr id="4" name="Footer Placeholder 3"/>
          <p:cNvSpPr>
            <a:spLocks noGrp="1"/>
          </p:cNvSpPr>
          <p:nvPr>
            <p:ph type="ftr" sz="quarter" idx="20"/>
          </p:nvPr>
        </p:nvSpPr>
        <p:spPr/>
        <p:txBody>
          <a:bodyPr/>
          <a:lstStyle/>
          <a:p>
            <a:endParaRPr lang="en-US"/>
          </a:p>
        </p:txBody>
      </p:sp>
      <p:sp>
        <p:nvSpPr>
          <p:cNvPr id="7" name="Slide Number Placeholder 6"/>
          <p:cNvSpPr>
            <a:spLocks noGrp="1"/>
          </p:cNvSpPr>
          <p:nvPr>
            <p:ph type="sldNum" sz="quarter" idx="21"/>
          </p:nvPr>
        </p:nvSpPr>
        <p:spPr/>
        <p:txBody>
          <a:bodyPr/>
          <a:lstStyle/>
          <a:p>
            <a:fld id="{5B9A96B2-702C-084E-9060-05751DBF82B0}" type="slidenum">
              <a:rPr lang="en-US" smtClean="0"/>
              <a:pPr/>
              <a:t>‹#›</a:t>
            </a:fld>
            <a:endParaRPr lang="en-US"/>
          </a:p>
        </p:txBody>
      </p:sp>
    </p:spTree>
    <p:extLst>
      <p:ext uri="{BB962C8B-B14F-4D97-AF65-F5344CB8AC3E}">
        <p14:creationId xmlns:p14="http://schemas.microsoft.com/office/powerpoint/2010/main" val="38325401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HO) Content, Image, Chart (Circ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idx="1"/>
          </p:nvPr>
        </p:nvSpPr>
        <p:spPr>
          <a:xfrm>
            <a:off x="304801" y="2057400"/>
            <a:ext cx="7512423" cy="4114800"/>
          </a:xfrm>
        </p:spPr>
        <p:txBody>
          <a:bodyPr numCol="2" spcCol="457200"/>
          <a:lstStyle>
            <a:lvl1pPr>
              <a:spcBef>
                <a:spcPts val="600"/>
              </a:spcBef>
              <a:spcAft>
                <a:spcPts val="264"/>
              </a:spcAft>
              <a:defRPr sz="1000" b="0">
                <a:solidFill>
                  <a:schemeClr val="tx1"/>
                </a:solidFill>
              </a:defRPr>
            </a:lvl1pPr>
            <a:lvl2pPr marL="630238" indent="-173038">
              <a:tabLst/>
              <a:defRPr sz="1000"/>
            </a:lvl2pPr>
            <a:lvl3pPr marL="1085850" indent="-171450">
              <a:tabLst/>
              <a:defRPr sz="1000"/>
            </a:lvl3pPr>
            <a:lvl4pPr marL="1546225" indent="-174625">
              <a:tabLst/>
              <a:defRPr sz="1000"/>
            </a:lvl4pPr>
            <a:lvl5pPr marL="2001838" indent="-173038">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8"/>
          <p:cNvSpPr>
            <a:spLocks noGrp="1"/>
          </p:cNvSpPr>
          <p:nvPr>
            <p:ph sz="quarter" idx="15"/>
          </p:nvPr>
        </p:nvSpPr>
        <p:spPr>
          <a:xfrm>
            <a:off x="8423389" y="4799446"/>
            <a:ext cx="3463808" cy="1379380"/>
          </a:xfrm>
        </p:spPr>
        <p:txBody>
          <a:bodyPr/>
          <a:lstStyle>
            <a:lvl1pPr>
              <a:defRPr sz="1000" b="0">
                <a:solidFill>
                  <a:schemeClr val="tx1"/>
                </a:solidFill>
              </a:defRPr>
            </a:lvl1pPr>
            <a:lvl2pPr marL="628650" indent="-171450">
              <a:tabLst/>
              <a:defRPr sz="1000"/>
            </a:lvl2pPr>
            <a:lvl3pPr marL="1085850" indent="-171450">
              <a:tabLst/>
              <a:defRPr sz="1000"/>
            </a:lvl3pPr>
            <a:lvl4pPr marL="1543050" indent="-171450">
              <a:tabLst/>
              <a:defRPr sz="1000"/>
            </a:lvl4pPr>
            <a:lvl5pPr marL="2000250" indent="-171450">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p:nvPr>
        </p:nvSpPr>
        <p:spPr>
          <a:xfrm>
            <a:off x="304801" y="671946"/>
            <a:ext cx="11582399" cy="330200"/>
          </a:xfrm>
        </p:spPr>
        <p:txBody>
          <a:bodyPr anchor="t"/>
          <a:lstStyle>
            <a:lvl1pPr marL="12700" indent="0">
              <a:buNone/>
              <a:defRPr sz="16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49" name="Picture Placeholder 3"/>
          <p:cNvSpPr>
            <a:spLocks noGrp="1" noChangeAspect="1"/>
          </p:cNvSpPr>
          <p:nvPr>
            <p:ph type="pic" sz="quarter" idx="18"/>
          </p:nvPr>
        </p:nvSpPr>
        <p:spPr>
          <a:xfrm>
            <a:off x="8856845" y="1962369"/>
            <a:ext cx="2596896" cy="2596182"/>
          </a:xfrm>
          <a:prstGeom prst="ellipse">
            <a:avLst/>
          </a:prstGeom>
        </p:spPr>
        <p:txBody>
          <a:bodyPr/>
          <a:lstStyle>
            <a:lvl1pPr>
              <a:defRPr sz="1000"/>
            </a:lvl1pPr>
          </a:lstStyle>
          <a:p>
            <a:endParaRPr lang="en-US"/>
          </a:p>
        </p:txBody>
      </p:sp>
      <p:sp>
        <p:nvSpPr>
          <p:cNvPr id="11" name="Rectangle 10"/>
          <p:cNvSpPr/>
          <p:nvPr userDrawn="1"/>
        </p:nvSpPr>
        <p:spPr>
          <a:xfrm>
            <a:off x="12801600" y="0"/>
            <a:ext cx="3048000" cy="777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de-DE" sz="1100"/>
              <a:t>(HO)</a:t>
            </a:r>
            <a:r>
              <a:rPr lang="en-US" sz="1100"/>
              <a:t> Content, Image, Chart</a:t>
            </a:r>
            <a:br>
              <a:rPr lang="en-US" sz="1100"/>
            </a:br>
            <a:r>
              <a:rPr lang="en-US" sz="1100"/>
              <a:t>(Circle)</a:t>
            </a:r>
          </a:p>
        </p:txBody>
      </p:sp>
      <p:sp>
        <p:nvSpPr>
          <p:cNvPr id="3" name="Date Placeholder 2"/>
          <p:cNvSpPr>
            <a:spLocks noGrp="1"/>
          </p:cNvSpPr>
          <p:nvPr>
            <p:ph type="dt" sz="half" idx="19"/>
          </p:nvPr>
        </p:nvSpPr>
        <p:spPr/>
        <p:txBody>
          <a:bodyPr/>
          <a:lstStyle/>
          <a:p>
            <a:endParaRPr lang="en-US"/>
          </a:p>
        </p:txBody>
      </p:sp>
      <p:sp>
        <p:nvSpPr>
          <p:cNvPr id="4" name="Footer Placeholder 3"/>
          <p:cNvSpPr>
            <a:spLocks noGrp="1"/>
          </p:cNvSpPr>
          <p:nvPr>
            <p:ph type="ftr" sz="quarter" idx="20"/>
          </p:nvPr>
        </p:nvSpPr>
        <p:spPr/>
        <p:txBody>
          <a:bodyPr/>
          <a:lstStyle/>
          <a:p>
            <a:endParaRPr lang="en-US"/>
          </a:p>
        </p:txBody>
      </p:sp>
      <p:sp>
        <p:nvSpPr>
          <p:cNvPr id="7" name="Slide Number Placeholder 6"/>
          <p:cNvSpPr>
            <a:spLocks noGrp="1"/>
          </p:cNvSpPr>
          <p:nvPr>
            <p:ph type="sldNum" sz="quarter" idx="21"/>
          </p:nvPr>
        </p:nvSpPr>
        <p:spPr/>
        <p:txBody>
          <a:bodyPr/>
          <a:lstStyle/>
          <a:p>
            <a:fld id="{5B9A96B2-702C-084E-9060-05751DBF82B0}" type="slidenum">
              <a:rPr lang="en-US" smtClean="0"/>
              <a:pPr/>
              <a:t>‹#›</a:t>
            </a:fld>
            <a:endParaRPr lang="en-US"/>
          </a:p>
        </p:txBody>
      </p:sp>
    </p:spTree>
    <p:extLst>
      <p:ext uri="{BB962C8B-B14F-4D97-AF65-F5344CB8AC3E}">
        <p14:creationId xmlns:p14="http://schemas.microsoft.com/office/powerpoint/2010/main" val="3196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t Title Slide 3 (Main Blue)">
    <p:spTree>
      <p:nvGrpSpPr>
        <p:cNvPr id="1" name=""/>
        <p:cNvGrpSpPr/>
        <p:nvPr/>
      </p:nvGrpSpPr>
      <p:grpSpPr>
        <a:xfrm>
          <a:off x="0" y="0"/>
          <a:ext cx="0" cy="0"/>
          <a:chOff x="0" y="0"/>
          <a:chExt cx="0" cy="0"/>
        </a:xfrm>
      </p:grpSpPr>
      <p:pic>
        <p:nvPicPr>
          <p:cNvPr id="5" name="Picture 4" descr="A group of people sitting posing for the camera&#10;&#10;Description automatically generated">
            <a:extLst>
              <a:ext uri="{FF2B5EF4-FFF2-40B4-BE49-F238E27FC236}">
                <a16:creationId xmlns:a16="http://schemas.microsoft.com/office/drawing/2014/main" id="{2F6EE328-C8AC-9E49-952F-72F7235FC89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5335269"/>
          </a:xfrm>
          <a:prstGeom prst="rect">
            <a:avLst/>
          </a:prstGeom>
        </p:spPr>
      </p:pic>
      <p:sp>
        <p:nvSpPr>
          <p:cNvPr id="15" name="Rectangle 14">
            <a:extLst>
              <a:ext uri="{FF2B5EF4-FFF2-40B4-BE49-F238E27FC236}">
                <a16:creationId xmlns:a16="http://schemas.microsoft.com/office/drawing/2014/main" id="{40951005-DB1C-DC48-BB02-9E473BB826B8}"/>
              </a:ext>
            </a:extLst>
          </p:cNvPr>
          <p:cNvSpPr/>
          <p:nvPr userDrawn="1"/>
        </p:nvSpPr>
        <p:spPr>
          <a:xfrm>
            <a:off x="0" y="0"/>
            <a:ext cx="8646695"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8C2BDB0B-739F-DC44-9C57-FA784A6AF08A}"/>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7BB0A4B0-C410-C241-92AD-7352ECA4B4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4248519765"/>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HO) Content, 2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idx="1"/>
          </p:nvPr>
        </p:nvSpPr>
        <p:spPr>
          <a:xfrm>
            <a:off x="304799" y="2056246"/>
            <a:ext cx="7512424" cy="4115954"/>
          </a:xfrm>
        </p:spPr>
        <p:txBody>
          <a:bodyPr numCol="2" spcCol="457200"/>
          <a:lstStyle>
            <a:lvl1pPr>
              <a:spcBef>
                <a:spcPts val="600"/>
              </a:spcBef>
              <a:spcAft>
                <a:spcPts val="264"/>
              </a:spcAft>
              <a:defRPr sz="1000" b="0">
                <a:solidFill>
                  <a:schemeClr val="tx1"/>
                </a:solidFill>
              </a:defRPr>
            </a:lvl1pPr>
            <a:lvl2pPr marL="630238" indent="-173038">
              <a:tabLst/>
              <a:defRPr sz="1000"/>
            </a:lvl2pPr>
            <a:lvl3pPr marL="1089025" indent="-174625">
              <a:tabLst/>
              <a:defRPr sz="1000"/>
            </a:lvl3pPr>
            <a:lvl4pPr marL="1543050" indent="-171450">
              <a:tabLst/>
              <a:defRPr sz="1000"/>
            </a:lvl4pPr>
            <a:lvl5pPr marL="2001838" indent="-173038">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8"/>
          <p:cNvSpPr>
            <a:spLocks noGrp="1"/>
          </p:cNvSpPr>
          <p:nvPr>
            <p:ph sz="quarter" idx="15"/>
          </p:nvPr>
        </p:nvSpPr>
        <p:spPr>
          <a:xfrm>
            <a:off x="8421667" y="2056247"/>
            <a:ext cx="3463808" cy="1891286"/>
          </a:xfrm>
        </p:spPr>
        <p:txBody>
          <a:bodyPr/>
          <a:lstStyle>
            <a:lvl1pPr>
              <a:defRPr sz="1000" b="0">
                <a:solidFill>
                  <a:schemeClr val="tx1"/>
                </a:solidFill>
              </a:defRPr>
            </a:lvl1pPr>
            <a:lvl2pPr marL="630238" indent="-173038">
              <a:tabLst/>
              <a:defRPr sz="1000"/>
            </a:lvl2pPr>
            <a:lvl3pPr marL="1089025" indent="-174625">
              <a:tabLst/>
              <a:defRPr sz="1000"/>
            </a:lvl3pPr>
            <a:lvl4pPr marL="1543050" indent="-171450">
              <a:tabLst/>
              <a:defRPr sz="1000"/>
            </a:lvl4pPr>
            <a:lvl5pPr marL="2001838" indent="-173038">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p:nvPr>
        </p:nvSpPr>
        <p:spPr>
          <a:xfrm>
            <a:off x="304801" y="671946"/>
            <a:ext cx="11582399" cy="330200"/>
          </a:xfrm>
        </p:spPr>
        <p:txBody>
          <a:bodyPr anchor="t"/>
          <a:lstStyle>
            <a:lvl1pPr marL="12700" indent="0">
              <a:buNone/>
              <a:defRPr sz="16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12" name="Rectangle 11"/>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de-DE" sz="1100"/>
              <a:t>(HO)</a:t>
            </a:r>
            <a:r>
              <a:rPr lang="en-US" sz="1100"/>
              <a:t> Content, 2 Charts</a:t>
            </a:r>
          </a:p>
        </p:txBody>
      </p:sp>
      <p:sp>
        <p:nvSpPr>
          <p:cNvPr id="50" name="Content Placeholder 8"/>
          <p:cNvSpPr>
            <a:spLocks noGrp="1"/>
          </p:cNvSpPr>
          <p:nvPr>
            <p:ph sz="quarter" idx="16"/>
          </p:nvPr>
        </p:nvSpPr>
        <p:spPr>
          <a:xfrm>
            <a:off x="8421667" y="4297425"/>
            <a:ext cx="3463808" cy="1891286"/>
          </a:xfrm>
        </p:spPr>
        <p:txBody>
          <a:bodyPr/>
          <a:lstStyle>
            <a:lvl1pPr>
              <a:defRPr sz="1000" b="0">
                <a:solidFill>
                  <a:schemeClr val="tx1"/>
                </a:solidFill>
              </a:defRPr>
            </a:lvl1pPr>
            <a:lvl2pPr marL="630238" indent="-173038">
              <a:tabLst/>
              <a:defRPr sz="1000"/>
            </a:lvl2pPr>
            <a:lvl3pPr marL="1089025" indent="-174625">
              <a:tabLst/>
              <a:defRPr sz="1000"/>
            </a:lvl3pPr>
            <a:lvl4pPr marL="1543050" indent="-171450">
              <a:tabLst/>
              <a:defRPr sz="1000"/>
            </a:lvl4pPr>
            <a:lvl5pPr marL="2001838" indent="-173038">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7"/>
          </p:nvPr>
        </p:nvSpPr>
        <p:spPr/>
        <p:txBody>
          <a:bodyPr/>
          <a:lstStyle/>
          <a:p>
            <a:endParaRPr lang="en-US"/>
          </a:p>
        </p:txBody>
      </p:sp>
      <p:sp>
        <p:nvSpPr>
          <p:cNvPr id="4" name="Footer Placeholder 3"/>
          <p:cNvSpPr>
            <a:spLocks noGrp="1"/>
          </p:cNvSpPr>
          <p:nvPr>
            <p:ph type="ftr" sz="quarter" idx="18"/>
          </p:nvPr>
        </p:nvSpPr>
        <p:spPr/>
        <p:txBody>
          <a:bodyPr/>
          <a:lstStyle/>
          <a:p>
            <a:endParaRPr lang="en-US"/>
          </a:p>
        </p:txBody>
      </p:sp>
      <p:sp>
        <p:nvSpPr>
          <p:cNvPr id="7" name="Slide Number Placeholder 6"/>
          <p:cNvSpPr>
            <a:spLocks noGrp="1"/>
          </p:cNvSpPr>
          <p:nvPr>
            <p:ph type="sldNum" sz="quarter" idx="19"/>
          </p:nvPr>
        </p:nvSpPr>
        <p:spPr/>
        <p:txBody>
          <a:bodyPr/>
          <a:lstStyle/>
          <a:p>
            <a:fld id="{5B9A96B2-702C-084E-9060-05751DBF82B0}" type="slidenum">
              <a:rPr lang="en-US" smtClean="0"/>
              <a:pPr/>
              <a:t>‹#›</a:t>
            </a:fld>
            <a:endParaRPr lang="en-US"/>
          </a:p>
        </p:txBody>
      </p:sp>
    </p:spTree>
    <p:extLst>
      <p:ext uri="{BB962C8B-B14F-4D97-AF65-F5344CB8AC3E}">
        <p14:creationId xmlns:p14="http://schemas.microsoft.com/office/powerpoint/2010/main" val="138057046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Gri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A96B2-702C-084E-9060-05751DBF82B0}" type="slidenum">
              <a:rPr lang="en-US" smtClean="0"/>
              <a:t>‹#›</a:t>
            </a:fld>
            <a:endParaRPr lang="en-US"/>
          </a:p>
        </p:txBody>
      </p:sp>
      <p:grpSp>
        <p:nvGrpSpPr>
          <p:cNvPr id="72" name="Group 71"/>
          <p:cNvGrpSpPr/>
          <p:nvPr userDrawn="1"/>
        </p:nvGrpSpPr>
        <p:grpSpPr>
          <a:xfrm>
            <a:off x="0" y="0"/>
            <a:ext cx="12192000" cy="6858000"/>
            <a:chOff x="0" y="0"/>
            <a:chExt cx="9144000" cy="6858000"/>
          </a:xfrm>
        </p:grpSpPr>
        <p:grpSp>
          <p:nvGrpSpPr>
            <p:cNvPr id="73" name="Group 72"/>
            <p:cNvGrpSpPr/>
            <p:nvPr/>
          </p:nvGrpSpPr>
          <p:grpSpPr>
            <a:xfrm>
              <a:off x="5862919" y="0"/>
              <a:ext cx="457200" cy="6858000"/>
              <a:chOff x="0" y="0"/>
              <a:chExt cx="457200" cy="6858000"/>
            </a:xfrm>
          </p:grpSpPr>
          <p:cxnSp>
            <p:nvCxnSpPr>
              <p:cNvPr id="104" name="Straight Connector 103"/>
              <p:cNvCxnSpPr/>
              <p:nvPr/>
            </p:nvCxnSpPr>
            <p:spPr>
              <a:xfrm>
                <a:off x="228600" y="0"/>
                <a:ext cx="0" cy="6858000"/>
              </a:xfrm>
              <a:prstGeom prst="line">
                <a:avLst/>
              </a:prstGeom>
              <a:ln w="127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457200" y="0"/>
                <a:ext cx="0" cy="685800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0" y="0"/>
                <a:ext cx="0" cy="6858000"/>
              </a:xfrm>
              <a:prstGeom prst="line">
                <a:avLst/>
              </a:prstGeom>
              <a:ln w="1270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2819400" y="0"/>
              <a:ext cx="457200" cy="6858000"/>
              <a:chOff x="0" y="0"/>
              <a:chExt cx="457200" cy="6858000"/>
            </a:xfrm>
          </p:grpSpPr>
          <p:cxnSp>
            <p:nvCxnSpPr>
              <p:cNvPr id="101" name="Straight Connector 100"/>
              <p:cNvCxnSpPr/>
              <p:nvPr/>
            </p:nvCxnSpPr>
            <p:spPr>
              <a:xfrm>
                <a:off x="228600" y="0"/>
                <a:ext cx="0" cy="6858000"/>
              </a:xfrm>
              <a:prstGeom prst="line">
                <a:avLst/>
              </a:prstGeom>
              <a:ln w="127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457200" y="0"/>
                <a:ext cx="0" cy="685800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0" y="0"/>
                <a:ext cx="0" cy="6858000"/>
              </a:xfrm>
              <a:prstGeom prst="line">
                <a:avLst/>
              </a:prstGeom>
              <a:ln w="1270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75" name="Straight Connector 74"/>
            <p:cNvCxnSpPr/>
            <p:nvPr userDrawn="1"/>
          </p:nvCxnSpPr>
          <p:spPr>
            <a:xfrm>
              <a:off x="0" y="6172200"/>
              <a:ext cx="9144000" cy="0"/>
            </a:xfrm>
            <a:prstGeom prst="line">
              <a:avLst/>
            </a:prstGeom>
            <a:ln w="127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0" y="6629400"/>
              <a:ext cx="9144000" cy="0"/>
            </a:xfrm>
            <a:prstGeom prst="line">
              <a:avLst/>
            </a:prstGeom>
            <a:ln w="1270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8915400" y="0"/>
              <a:ext cx="0" cy="6858000"/>
            </a:xfrm>
            <a:prstGeom prst="line">
              <a:avLst/>
            </a:prstGeom>
            <a:ln w="1270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8686800" y="0"/>
              <a:ext cx="0" cy="6858000"/>
            </a:xfrm>
            <a:prstGeom prst="line">
              <a:avLst/>
            </a:prstGeom>
            <a:ln w="127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0" y="6400800"/>
              <a:ext cx="9144000" cy="0"/>
            </a:xfrm>
            <a:prstGeom prst="line">
              <a:avLst/>
            </a:prstGeom>
            <a:ln w="127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80" name="Group 79"/>
            <p:cNvGrpSpPr/>
            <p:nvPr/>
          </p:nvGrpSpPr>
          <p:grpSpPr>
            <a:xfrm>
              <a:off x="0" y="0"/>
              <a:ext cx="7617760" cy="6858000"/>
              <a:chOff x="0" y="0"/>
              <a:chExt cx="7617760" cy="6858000"/>
            </a:xfrm>
          </p:grpSpPr>
          <p:cxnSp>
            <p:nvCxnSpPr>
              <p:cNvPr id="95" name="Straight Connector 94"/>
              <p:cNvCxnSpPr/>
              <p:nvPr/>
            </p:nvCxnSpPr>
            <p:spPr>
              <a:xfrm>
                <a:off x="228600" y="0"/>
                <a:ext cx="0" cy="6858000"/>
              </a:xfrm>
              <a:prstGeom prst="line">
                <a:avLst/>
              </a:prstGeom>
              <a:ln w="1270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57200" y="0"/>
                <a:ext cx="0" cy="6858000"/>
              </a:xfrm>
              <a:prstGeom prst="line">
                <a:avLst/>
              </a:prstGeom>
              <a:ln w="127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0" y="0"/>
                <a:ext cx="0" cy="6858000"/>
              </a:xfrm>
              <a:prstGeom prst="line">
                <a:avLst/>
              </a:prstGeom>
              <a:ln w="1270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1524000" y="0"/>
                <a:ext cx="0" cy="6858000"/>
              </a:xfrm>
              <a:prstGeom prst="line">
                <a:avLst/>
              </a:prstGeom>
              <a:ln w="127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4572000" y="0"/>
                <a:ext cx="0" cy="6858000"/>
              </a:xfrm>
              <a:prstGeom prst="line">
                <a:avLst/>
              </a:prstGeom>
              <a:ln w="127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7617760" y="0"/>
                <a:ext cx="0" cy="6858000"/>
              </a:xfrm>
              <a:prstGeom prst="line">
                <a:avLst/>
              </a:prstGeom>
              <a:ln w="127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81" name="Straight Connector 80"/>
            <p:cNvCxnSpPr/>
            <p:nvPr/>
          </p:nvCxnSpPr>
          <p:spPr>
            <a:xfrm>
              <a:off x="9144000" y="0"/>
              <a:ext cx="0" cy="6858000"/>
            </a:xfrm>
            <a:prstGeom prst="line">
              <a:avLst/>
            </a:prstGeom>
            <a:ln w="1270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82" name="Group 81"/>
            <p:cNvGrpSpPr/>
            <p:nvPr/>
          </p:nvGrpSpPr>
          <p:grpSpPr>
            <a:xfrm>
              <a:off x="0" y="0"/>
              <a:ext cx="9144000" cy="457200"/>
              <a:chOff x="0" y="0"/>
              <a:chExt cx="9144000" cy="457200"/>
            </a:xfrm>
          </p:grpSpPr>
          <p:cxnSp>
            <p:nvCxnSpPr>
              <p:cNvPr id="92" name="Straight Connector 91"/>
              <p:cNvCxnSpPr/>
              <p:nvPr/>
            </p:nvCxnSpPr>
            <p:spPr>
              <a:xfrm>
                <a:off x="0" y="228600"/>
                <a:ext cx="9144000" cy="0"/>
              </a:xfrm>
              <a:prstGeom prst="line">
                <a:avLst/>
              </a:prstGeom>
              <a:ln w="1270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0" y="457200"/>
                <a:ext cx="9144000" cy="0"/>
              </a:xfrm>
              <a:prstGeom prst="line">
                <a:avLst/>
              </a:prstGeom>
              <a:ln w="127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0" y="0"/>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cxnSp>
          <p:nvCxnSpPr>
            <p:cNvPr id="83" name="Straight Connector 82"/>
            <p:cNvCxnSpPr/>
            <p:nvPr/>
          </p:nvCxnSpPr>
          <p:spPr>
            <a:xfrm>
              <a:off x="0" y="6858000"/>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0" y="2057400"/>
              <a:ext cx="9144000" cy="457200"/>
              <a:chOff x="0" y="0"/>
              <a:chExt cx="9144000" cy="457200"/>
            </a:xfrm>
          </p:grpSpPr>
          <p:cxnSp>
            <p:nvCxnSpPr>
              <p:cNvPr id="89" name="Straight Connector 88"/>
              <p:cNvCxnSpPr/>
              <p:nvPr/>
            </p:nvCxnSpPr>
            <p:spPr>
              <a:xfrm>
                <a:off x="0" y="228600"/>
                <a:ext cx="9144000" cy="0"/>
              </a:xfrm>
              <a:prstGeom prst="line">
                <a:avLst/>
              </a:prstGeom>
              <a:ln w="127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0" y="457200"/>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0" y="0"/>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p:nvGrpSpPr>
          <p:grpSpPr>
            <a:xfrm>
              <a:off x="0" y="4343400"/>
              <a:ext cx="9144000" cy="457200"/>
              <a:chOff x="0" y="0"/>
              <a:chExt cx="9144000" cy="457200"/>
            </a:xfrm>
          </p:grpSpPr>
          <p:cxnSp>
            <p:nvCxnSpPr>
              <p:cNvPr id="86" name="Straight Connector 85"/>
              <p:cNvCxnSpPr/>
              <p:nvPr/>
            </p:nvCxnSpPr>
            <p:spPr>
              <a:xfrm>
                <a:off x="0" y="228600"/>
                <a:ext cx="9144000" cy="0"/>
              </a:xfrm>
              <a:prstGeom prst="line">
                <a:avLst/>
              </a:prstGeom>
              <a:ln w="127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0" y="457200"/>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0" y="0"/>
                <a:ext cx="9144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grpSp>
      <p:sp>
        <p:nvSpPr>
          <p:cNvPr id="107" name="Rectangle 106"/>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Grid</a:t>
            </a:r>
          </a:p>
        </p:txBody>
      </p:sp>
    </p:spTree>
    <p:extLst>
      <p:ext uri="{BB962C8B-B14F-4D97-AF65-F5344CB8AC3E}">
        <p14:creationId xmlns:p14="http://schemas.microsoft.com/office/powerpoint/2010/main" val="97220171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2560">
          <p15:clr>
            <a:srgbClr val="FBAE40"/>
          </p15:clr>
        </p15:guide>
        <p15:guide id="4" pos="5120">
          <p15:clr>
            <a:srgbClr val="FBAE40"/>
          </p15:clr>
        </p15:guide>
        <p15:guide id="5" orient="horz" pos="1440">
          <p15:clr>
            <a:srgbClr val="FBAE40"/>
          </p15:clr>
        </p15:guide>
        <p15:guide id="6" orient="horz" pos="2880">
          <p15:clr>
            <a:srgbClr val="FBAE40"/>
          </p15:clr>
        </p15:guide>
        <p15:guide id="7" orient="horz" pos="144">
          <p15:clr>
            <a:srgbClr val="FBAE40"/>
          </p15:clr>
        </p15:guide>
        <p15:guide id="8" orient="horz" pos="3888">
          <p15:clr>
            <a:srgbClr val="FBAE40"/>
          </p15:clr>
        </p15:guide>
        <p15:guide id="9" pos="192">
          <p15:clr>
            <a:srgbClr val="FBAE40"/>
          </p15:clr>
        </p15:guide>
        <p15:guide id="10" pos="7488">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9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a:t>DO NOT USE ANY LAYOUTS PAST THIS POINT</a:t>
            </a:r>
          </a:p>
        </p:txBody>
      </p:sp>
    </p:spTree>
    <p:extLst>
      <p:ext uri="{BB962C8B-B14F-4D97-AF65-F5344CB8AC3E}">
        <p14:creationId xmlns:p14="http://schemas.microsoft.com/office/powerpoint/2010/main" val="252073374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t Title Slide 4 (Main Blue)">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17876CE2-23D5-274E-972A-F1866E75F79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5335269"/>
          </a:xfrm>
          <a:prstGeom prst="rect">
            <a:avLst/>
          </a:prstGeom>
        </p:spPr>
      </p:pic>
      <p:sp>
        <p:nvSpPr>
          <p:cNvPr id="15" name="Rectangle 14">
            <a:extLst>
              <a:ext uri="{FF2B5EF4-FFF2-40B4-BE49-F238E27FC236}">
                <a16:creationId xmlns:a16="http://schemas.microsoft.com/office/drawing/2014/main" id="{40951005-DB1C-DC48-BB02-9E473BB826B8}"/>
              </a:ext>
            </a:extLst>
          </p:cNvPr>
          <p:cNvSpPr/>
          <p:nvPr userDrawn="1"/>
        </p:nvSpPr>
        <p:spPr>
          <a:xfrm>
            <a:off x="0" y="0"/>
            <a:ext cx="9689432"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B06D63E6-2E1F-8647-AC64-176D53736380}"/>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E35BEDDF-5D1E-2B46-B88B-E17CEC519A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584110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5335266"/>
            <a:ext cx="12192000" cy="1522734"/>
          </a:xfrm>
          <a:prstGeom prst="rect">
            <a:avLst/>
          </a:prstGeom>
        </p:spPr>
      </p:pic>
      <p:sp>
        <p:nvSpPr>
          <p:cNvPr id="46" name="Text Placeholder 45"/>
          <p:cNvSpPr>
            <a:spLocks noGrp="1"/>
          </p:cNvSpPr>
          <p:nvPr>
            <p:ph type="body" sz="quarter" idx="13"/>
          </p:nvPr>
        </p:nvSpPr>
        <p:spPr>
          <a:xfrm>
            <a:off x="2032001" y="1937408"/>
            <a:ext cx="8125015" cy="468536"/>
          </a:xfrm>
        </p:spPr>
        <p:txBody>
          <a:bodyPr anchor="b"/>
          <a:lstStyle>
            <a:lvl1pPr marL="12700" indent="0">
              <a:buNone/>
              <a:defRPr sz="3200" b="0" i="1">
                <a:solidFill>
                  <a:schemeClr val="accent2"/>
                </a:solidFill>
                <a:latin typeface="Times New Roman" charset="0"/>
                <a:ea typeface="Times New Roman" charset="0"/>
                <a:cs typeface="Times New Roman" charset="0"/>
              </a:defRPr>
            </a:lvl1pPr>
          </a:lstStyle>
          <a:p>
            <a:pPr lvl="0"/>
            <a:r>
              <a:rPr lang="en-US"/>
              <a:t>Click to edit Master text styles</a:t>
            </a:r>
          </a:p>
        </p:txBody>
      </p:sp>
      <p:sp>
        <p:nvSpPr>
          <p:cNvPr id="13" name="Rectangle 12"/>
          <p:cNvSpPr>
            <a:spLocks noChangeAspect="1"/>
          </p:cNvSpPr>
          <p:nvPr userDrawn="1"/>
        </p:nvSpPr>
        <p:spPr>
          <a:xfrm>
            <a:off x="0" y="5335266"/>
            <a:ext cx="12192000" cy="1522734"/>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2032001" y="5652328"/>
            <a:ext cx="8125015" cy="502914"/>
          </a:xfrm>
        </p:spPr>
        <p:txBody>
          <a:bodyPr anchor="t"/>
          <a:lstStyle>
            <a:lvl1pPr marL="0" indent="0">
              <a:buNone/>
              <a:defRPr sz="20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userDrawn="1"/>
        </p:nvSpPr>
        <p:spPr>
          <a:xfrm>
            <a:off x="0" y="5335272"/>
            <a:ext cx="12192000" cy="9412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2032001" y="2508933"/>
            <a:ext cx="8125015" cy="2506821"/>
          </a:xfrm>
        </p:spPr>
        <p:txBody>
          <a:bodyPr anchor="t"/>
          <a:lstStyle>
            <a:lvl1pPr algn="l">
              <a:lnSpc>
                <a:spcPts val="5160"/>
              </a:lnSpc>
              <a:defRPr sz="4800" b="0" cap="none" baseline="0"/>
            </a:lvl1pPr>
          </a:lstStyle>
          <a:p>
            <a:r>
              <a:rPr lang="en-US"/>
              <a:t>Click to Master title style</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72947" y="6298213"/>
            <a:ext cx="803602" cy="452427"/>
          </a:xfrm>
          <a:prstGeom prst="rect">
            <a:avLst/>
          </a:prstGeom>
        </p:spPr>
      </p:pic>
      <p:grpSp>
        <p:nvGrpSpPr>
          <p:cNvPr id="21" name="Group 20"/>
          <p:cNvGrpSpPr/>
          <p:nvPr userDrawn="1"/>
        </p:nvGrpSpPr>
        <p:grpSpPr>
          <a:xfrm>
            <a:off x="1020844" y="2098146"/>
            <a:ext cx="905434" cy="1323516"/>
            <a:chOff x="2911475" y="1220788"/>
            <a:chExt cx="3486150" cy="5095875"/>
          </a:xfrm>
          <a:solidFill>
            <a:schemeClr val="accent1"/>
          </a:solidFill>
        </p:grpSpPr>
        <p:sp>
          <p:nvSpPr>
            <p:cNvPr id="22"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a14="http://schemas.microsoft.com/office/drawing/2010/main" xmlns:p14="http://schemas.microsoft.com/office/powerpoint/2010/main" w="9525" cap="flat">
                  <a:solidFill>
                    <a:srgbClr val="808080"/>
                  </a:solidFill>
                  <a:bevel/>
                  <a:headEnd/>
                  <a:tailEnd/>
                </a14:hiddenLine>
              </a:ext>
              <a:ext uri="{AF507438-7753-43e0-B8FC-AC1667EBCBE1}">
                <a14:hiddenEffects xmlns="" xmlns:a14="http://schemas.microsoft.com/office/drawing/2010/main" xmlns:p14="http://schemas.microsoft.com/office/powerpoint/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a14="http://schemas.microsoft.com/office/drawing/2010/main" xmlns:p14="http://schemas.microsoft.com/office/powerpoint/2010/main" w="9525" cap="flat">
                  <a:solidFill>
                    <a:srgbClr val="808080"/>
                  </a:solidFill>
                  <a:bevel/>
                  <a:headEnd/>
                  <a:tailEnd/>
                </a14:hiddenLine>
              </a:ext>
              <a:ext uri="{AF507438-7753-43e0-B8FC-AC1667EBCBE1}">
                <a14:hiddenEffects xmlns="" xmlns:a14="http://schemas.microsoft.com/office/drawing/2010/main" xmlns:p14="http://schemas.microsoft.com/office/powerpoint/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a14="http://schemas.microsoft.com/office/drawing/2010/main" xmlns:p14="http://schemas.microsoft.com/office/powerpoint/2010/main" w="9525" cap="flat">
                  <a:solidFill>
                    <a:srgbClr val="808080"/>
                  </a:solidFill>
                  <a:bevel/>
                  <a:headEnd/>
                  <a:tailEnd/>
                </a14:hiddenLine>
              </a:ext>
              <a:ext uri="{AF507438-7753-43e0-B8FC-AC1667EBCBE1}">
                <a14:hiddenEffects xmlns="" xmlns:a14="http://schemas.microsoft.com/office/drawing/2010/main" xmlns:p14="http://schemas.microsoft.com/office/powerpoint/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6" name="Rectangle 15"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Section Header</a:t>
            </a:r>
          </a:p>
        </p:txBody>
      </p:sp>
    </p:spTree>
    <p:extLst>
      <p:ext uri="{BB962C8B-B14F-4D97-AF65-F5344CB8AC3E}">
        <p14:creationId xmlns:p14="http://schemas.microsoft.com/office/powerpoint/2010/main" val="6621306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 Title Slide 5 (Main Blue)">
    <p:spTree>
      <p:nvGrpSpPr>
        <p:cNvPr id="1" name=""/>
        <p:cNvGrpSpPr/>
        <p:nvPr/>
      </p:nvGrpSpPr>
      <p:grpSpPr>
        <a:xfrm>
          <a:off x="0" y="0"/>
          <a:ext cx="0" cy="0"/>
          <a:chOff x="0" y="0"/>
          <a:chExt cx="0" cy="0"/>
        </a:xfrm>
      </p:grpSpPr>
      <p:pic>
        <p:nvPicPr>
          <p:cNvPr id="4" name="Picture 3" descr="A group of people sitting at a table&#10;&#10;Description automatically generated">
            <a:extLst>
              <a:ext uri="{FF2B5EF4-FFF2-40B4-BE49-F238E27FC236}">
                <a16:creationId xmlns:a16="http://schemas.microsoft.com/office/drawing/2014/main" id="{93CD7FF5-89EA-D043-AA8A-8F17A2B89D7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0" y="0"/>
            <a:ext cx="12192000" cy="5335269"/>
          </a:xfrm>
          <a:prstGeom prst="rect">
            <a:avLst/>
          </a:prstGeom>
        </p:spPr>
      </p:pic>
      <p:sp>
        <p:nvSpPr>
          <p:cNvPr id="15" name="Rectangle 14">
            <a:extLst>
              <a:ext uri="{FF2B5EF4-FFF2-40B4-BE49-F238E27FC236}">
                <a16:creationId xmlns:a16="http://schemas.microsoft.com/office/drawing/2014/main" id="{40951005-DB1C-DC48-BB02-9E473BB826B8}"/>
              </a:ext>
            </a:extLst>
          </p:cNvPr>
          <p:cNvSpPr/>
          <p:nvPr userDrawn="1"/>
        </p:nvSpPr>
        <p:spPr>
          <a:xfrm>
            <a:off x="0" y="0"/>
            <a:ext cx="9063789"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A74EC5DB-20DA-1C45-946C-248E4CF32AF7}"/>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85C1739D-9C72-B84E-B0A0-2ED37F3922B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174295103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 Title Slide 6 (Main Blue)">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230CCB9E-D900-E848-A344-CA11BFB28EB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5335269"/>
          </a:xfrm>
          <a:prstGeom prst="rect">
            <a:avLst/>
          </a:prstGeom>
        </p:spPr>
      </p:pic>
      <p:sp>
        <p:nvSpPr>
          <p:cNvPr id="15" name="Rectangle 14">
            <a:extLst>
              <a:ext uri="{FF2B5EF4-FFF2-40B4-BE49-F238E27FC236}">
                <a16:creationId xmlns:a16="http://schemas.microsoft.com/office/drawing/2014/main" id="{40951005-DB1C-DC48-BB02-9E473BB826B8}"/>
              </a:ext>
            </a:extLst>
          </p:cNvPr>
          <p:cNvSpPr/>
          <p:nvPr userDrawn="1"/>
        </p:nvSpPr>
        <p:spPr>
          <a:xfrm>
            <a:off x="0" y="0"/>
            <a:ext cx="10459453"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9E052C6D-4A7D-A74A-B3DD-8C016088A583}"/>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CCB8B41C-5921-0648-AECD-CB210125E4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267160557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 Title Slide 7 (Main Blue)">
    <p:spTree>
      <p:nvGrpSpPr>
        <p:cNvPr id="1" name=""/>
        <p:cNvGrpSpPr/>
        <p:nvPr/>
      </p:nvGrpSpPr>
      <p:grpSpPr>
        <a:xfrm>
          <a:off x="0" y="0"/>
          <a:ext cx="0" cy="0"/>
          <a:chOff x="0" y="0"/>
          <a:chExt cx="0" cy="0"/>
        </a:xfrm>
      </p:grpSpPr>
      <p:pic>
        <p:nvPicPr>
          <p:cNvPr id="4" name="Picture 3" descr="A person standing next to a person&#10;&#10;Description automatically generated">
            <a:extLst>
              <a:ext uri="{FF2B5EF4-FFF2-40B4-BE49-F238E27FC236}">
                <a16:creationId xmlns:a16="http://schemas.microsoft.com/office/drawing/2014/main" id="{1D781054-9D67-2944-A4CB-1DE8702380C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1" y="0"/>
            <a:ext cx="12192000" cy="5335269"/>
          </a:xfrm>
          <a:prstGeom prst="rect">
            <a:avLst/>
          </a:prstGeom>
        </p:spPr>
      </p:pic>
      <p:sp>
        <p:nvSpPr>
          <p:cNvPr id="15" name="Rectangle 14">
            <a:extLst>
              <a:ext uri="{FF2B5EF4-FFF2-40B4-BE49-F238E27FC236}">
                <a16:creationId xmlns:a16="http://schemas.microsoft.com/office/drawing/2014/main" id="{40951005-DB1C-DC48-BB02-9E473BB826B8}"/>
              </a:ext>
            </a:extLst>
          </p:cNvPr>
          <p:cNvSpPr/>
          <p:nvPr userDrawn="1"/>
        </p:nvSpPr>
        <p:spPr>
          <a:xfrm>
            <a:off x="0" y="0"/>
            <a:ext cx="10459453"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A036ED36-78B3-9C41-B2ED-3FD8C8D7B6C6}"/>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A3B4A3BE-D1A9-0E41-B733-92F4268E1C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24208075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 Title Slide 8 (Main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BE2DC8-F035-E84A-9F6D-6929C6620DDB}"/>
              </a:ext>
            </a:extLst>
          </p:cNvPr>
          <p:cNvPicPr>
            <a:picLocks noChangeAspect="1"/>
          </p:cNvPicPr>
          <p:nvPr userDrawn="1"/>
        </p:nvPicPr>
        <p:blipFill rotWithShape="1">
          <a:blip r:embed="rId2"/>
          <a:srcRect t="11226" b="4491"/>
          <a:stretch/>
        </p:blipFill>
        <p:spPr>
          <a:xfrm flipH="1">
            <a:off x="0" y="-1"/>
            <a:ext cx="12192000" cy="6858001"/>
          </a:xfrm>
          <a:prstGeom prst="rect">
            <a:avLst/>
          </a:prstGeom>
        </p:spPr>
      </p:pic>
      <p:sp>
        <p:nvSpPr>
          <p:cNvPr id="21" name="Rectangle 20"/>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7" name="Title 1"/>
          <p:cNvSpPr txBox="1">
            <a:spLocks/>
          </p:cNvSpPr>
          <p:nvPr userDrawn="1"/>
        </p:nvSpPr>
        <p:spPr>
          <a:xfrm>
            <a:off x="627531" y="1881356"/>
            <a:ext cx="10936941" cy="742803"/>
          </a:xfrm>
          <a:prstGeom prst="rect">
            <a:avLst/>
          </a:prstGeom>
        </p:spPr>
        <p:txBody>
          <a:bodyPr lIns="0" tIns="0" rIns="0" bIns="0" anchor="t"/>
          <a:lstStyle>
            <a:lvl1pPr algn="l" defTabSz="457200" rtl="0" eaLnBrk="1" latinLnBrk="0" hangingPunct="1">
              <a:lnSpc>
                <a:spcPts val="3160"/>
              </a:lnSpc>
              <a:spcBef>
                <a:spcPct val="0"/>
              </a:spcBef>
              <a:buNone/>
              <a:defRPr sz="2800" b="1" kern="1200" cap="all" normalizeH="0" baseline="0">
                <a:solidFill>
                  <a:schemeClr val="tx2"/>
                </a:solidFill>
                <a:latin typeface="+mj-lt"/>
                <a:ea typeface="+mj-ea"/>
                <a:cs typeface="+mj-cs"/>
              </a:defRPr>
            </a:lvl1pPr>
          </a:lstStyle>
          <a:p>
            <a:pPr>
              <a:lnSpc>
                <a:spcPct val="100000"/>
              </a:lnSpc>
            </a:pPr>
            <a:endParaRPr lang="en-US" sz="1600" b="0" cap="none">
              <a:solidFill>
                <a:schemeClr val="bg1"/>
              </a:solidFill>
            </a:endParaRPr>
          </a:p>
        </p:txBody>
      </p:sp>
      <p:sp>
        <p:nvSpPr>
          <p:cNvPr id="19"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sp>
        <p:nvSpPr>
          <p:cNvPr id="15" name="Rectangle 14"/>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 name="Group 2">
            <a:extLst>
              <a:ext uri="{FF2B5EF4-FFF2-40B4-BE49-F238E27FC236}">
                <a16:creationId xmlns:a16="http://schemas.microsoft.com/office/drawing/2014/main" id="{36005F9F-0F2F-A345-9E9C-0CC1536FE948}"/>
              </a:ext>
            </a:extLst>
          </p:cNvPr>
          <p:cNvGrpSpPr/>
          <p:nvPr userDrawn="1"/>
        </p:nvGrpSpPr>
        <p:grpSpPr>
          <a:xfrm>
            <a:off x="12801600" y="0"/>
            <a:ext cx="3048000" cy="1335024"/>
            <a:chOff x="12801600" y="0"/>
            <a:chExt cx="3048000" cy="1335024"/>
          </a:xfrm>
        </p:grpSpPr>
        <p:sp>
          <p:nvSpPr>
            <p:cNvPr id="25" name="Rectangle 24"/>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7"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6" name="Graphic 15">
            <a:extLst>
              <a:ext uri="{FF2B5EF4-FFF2-40B4-BE49-F238E27FC236}">
                <a16:creationId xmlns:a16="http://schemas.microsoft.com/office/drawing/2014/main" id="{D1CDA188-9A4A-374B-AF10-E0E29E9A000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40522882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STRUCTURAL</a:t>
            </a:r>
            <a:r>
              <a:rPr lang="en-US" sz="4800" b="1" baseline="0"/>
              <a:t> </a:t>
            </a:r>
            <a:br>
              <a:rPr lang="en-US" sz="4800" b="1" baseline="0"/>
            </a:br>
            <a:r>
              <a:rPr lang="en-US" sz="4800" b="1" baseline="0"/>
              <a:t>SLIDE </a:t>
            </a:r>
            <a:r>
              <a:rPr lang="en-US" sz="4800" b="1"/>
              <a:t>OPTIONS</a:t>
            </a:r>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387615367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7"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p:cNvSpPr/>
          <p:nvPr userDrawn="1"/>
        </p:nvSpPr>
        <p:spPr>
          <a:xfrm>
            <a:off x="0" y="0"/>
            <a:ext cx="12192000" cy="685800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1"/>
            <a:ext cx="406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rot="5400000">
            <a:off x="666967" y="3366250"/>
            <a:ext cx="6858000" cy="1255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Text Placeholder 2"/>
          <p:cNvSpPr>
            <a:spLocks noGrp="1"/>
          </p:cNvSpPr>
          <p:nvPr>
            <p:ph type="body" idx="1"/>
          </p:nvPr>
        </p:nvSpPr>
        <p:spPr>
          <a:xfrm>
            <a:off x="4727073" y="798162"/>
            <a:ext cx="6694907" cy="5261683"/>
          </a:xfrm>
        </p:spPr>
        <p:txBody>
          <a:bodyPr anchor="ctr"/>
          <a:lstStyle>
            <a:lvl1pPr marL="0" indent="0">
              <a:spcAft>
                <a:spcPts val="1600"/>
              </a:spcAft>
              <a:buNone/>
              <a:defRPr sz="22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8" name="TextBox 27"/>
          <p:cNvSpPr txBox="1"/>
          <p:nvPr userDrawn="1"/>
        </p:nvSpPr>
        <p:spPr>
          <a:xfrm>
            <a:off x="1326683" y="4212403"/>
            <a:ext cx="1410643" cy="443198"/>
          </a:xfrm>
          <a:prstGeom prst="rect">
            <a:avLst/>
          </a:prstGeom>
          <a:noFill/>
        </p:spPr>
        <p:txBody>
          <a:bodyPr wrap="none" lIns="0" tIns="0" rIns="0" bIns="0" rtlCol="0" anchor="b">
            <a:spAutoFit/>
          </a:bodyPr>
          <a:lstStyle/>
          <a:p>
            <a:pPr algn="ctr">
              <a:lnSpc>
                <a:spcPct val="80000"/>
              </a:lnSpc>
            </a:pPr>
            <a:r>
              <a:rPr lang="en-US" sz="3600" i="1">
                <a:solidFill>
                  <a:schemeClr val="accent2"/>
                </a:solidFill>
                <a:latin typeface="Times New Roman" charset="0"/>
                <a:ea typeface="Times New Roman" charset="0"/>
                <a:cs typeface="Times New Roman" charset="0"/>
              </a:rPr>
              <a:t>Agenda</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72947" y="6298213"/>
            <a:ext cx="803602" cy="452427"/>
          </a:xfrm>
          <a:prstGeom prst="rect">
            <a:avLst/>
          </a:prstGeom>
        </p:spPr>
      </p:pic>
      <p:grpSp>
        <p:nvGrpSpPr>
          <p:cNvPr id="23" name="Group 22"/>
          <p:cNvGrpSpPr/>
          <p:nvPr userDrawn="1"/>
        </p:nvGrpSpPr>
        <p:grpSpPr>
          <a:xfrm>
            <a:off x="1447802" y="1980800"/>
            <a:ext cx="1168398" cy="1707904"/>
            <a:chOff x="2911475" y="1220788"/>
            <a:chExt cx="3486150" cy="5095875"/>
          </a:xfrm>
          <a:solidFill>
            <a:schemeClr val="tx2"/>
          </a:solidFill>
        </p:grpSpPr>
        <p:sp>
          <p:nvSpPr>
            <p:cNvPr id="24"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xmlns:a16="http://schemas.microsoft.com/office/drawing/2014/main" w="9525" cap="flat">
                  <a:solidFill>
                    <a:srgbClr val="808080"/>
                  </a:solidFill>
                  <a:bevel/>
                  <a:headEnd/>
                  <a:tailEnd/>
                </a14:hiddenLine>
              </a:ext>
              <a:ext uri="{AF507438-7753-43e0-B8FC-AC1667EBCBE1}">
                <a14:hiddenEffects xmlns="" xmlns:p14="http://schemas.microsoft.com/office/powerpoint/2010/main" xmlns:a14="http://schemas.microsoft.com/office/drawing/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xmlns:a16="http://schemas.microsoft.com/office/drawing/2014/main" w="9525" cap="flat">
                  <a:solidFill>
                    <a:srgbClr val="808080"/>
                  </a:solidFill>
                  <a:bevel/>
                  <a:headEnd/>
                  <a:tailEnd/>
                </a14:hiddenLine>
              </a:ext>
              <a:ext uri="{AF507438-7753-43e0-B8FC-AC1667EBCBE1}">
                <a14:hiddenEffects xmlns="" xmlns:p14="http://schemas.microsoft.com/office/powerpoint/2010/main" xmlns:a14="http://schemas.microsoft.com/office/drawing/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xmlns:a16="http://schemas.microsoft.com/office/drawing/2014/main" w="9525" cap="flat">
                  <a:solidFill>
                    <a:srgbClr val="808080"/>
                  </a:solidFill>
                  <a:bevel/>
                  <a:headEnd/>
                  <a:tailEnd/>
                </a14:hiddenLine>
              </a:ext>
              <a:ext uri="{AF507438-7753-43e0-B8FC-AC1667EBCBE1}">
                <a14:hiddenEffects xmlns="" xmlns:p14="http://schemas.microsoft.com/office/powerpoint/2010/main" xmlns:a14="http://schemas.microsoft.com/office/drawing/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 name="Group 1" hidden="1">
            <a:extLst>
              <a:ext uri="{FF2B5EF4-FFF2-40B4-BE49-F238E27FC236}">
                <a16:creationId xmlns:a16="http://schemas.microsoft.com/office/drawing/2014/main" id="{1941887B-9471-4546-9DA9-40EAE88E51CD}"/>
              </a:ext>
            </a:extLst>
          </p:cNvPr>
          <p:cNvGrpSpPr/>
          <p:nvPr userDrawn="1"/>
        </p:nvGrpSpPr>
        <p:grpSpPr>
          <a:xfrm>
            <a:off x="12801600" y="0"/>
            <a:ext cx="3048000" cy="1335024"/>
            <a:chOff x="12801600" y="0"/>
            <a:chExt cx="3048000" cy="1335024"/>
          </a:xfrm>
        </p:grpSpPr>
        <p:sp>
          <p:nvSpPr>
            <p:cNvPr id="18" name="Rectangle 17"/>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Agenda</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35"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7603247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Blue)">
    <p:spTree>
      <p:nvGrpSpPr>
        <p:cNvPr id="1" name=""/>
        <p:cNvGrpSpPr/>
        <p:nvPr/>
      </p:nvGrpSpPr>
      <p:grpSpPr>
        <a:xfrm>
          <a:off x="0" y="0"/>
          <a:ext cx="0" cy="0"/>
          <a:chOff x="0" y="0"/>
          <a:chExt cx="0" cy="0"/>
        </a:xfrm>
      </p:grpSpPr>
      <p:pic>
        <p:nvPicPr>
          <p:cNvPr id="22"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5" name="Rectangle 4"/>
          <p:cNvSpPr/>
          <p:nvPr userDrawn="1"/>
        </p:nvSpPr>
        <p:spPr>
          <a:xfrm>
            <a:off x="0" y="0"/>
            <a:ext cx="12192000" cy="685800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Agenda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9" name="Rectangle 8"/>
          <p:cNvSpPr/>
          <p:nvPr userDrawn="1"/>
        </p:nvSpPr>
        <p:spPr>
          <a:xfrm>
            <a:off x="1" y="1"/>
            <a:ext cx="406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rot="5400000">
            <a:off x="666967" y="3366250"/>
            <a:ext cx="6858000" cy="125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Text Placeholder 2"/>
          <p:cNvSpPr>
            <a:spLocks noGrp="1"/>
          </p:cNvSpPr>
          <p:nvPr userDrawn="1">
            <p:ph type="body" idx="1"/>
          </p:nvPr>
        </p:nvSpPr>
        <p:spPr>
          <a:xfrm>
            <a:off x="4727073" y="798162"/>
            <a:ext cx="6694907" cy="5261683"/>
          </a:xfrm>
        </p:spPr>
        <p:txBody>
          <a:bodyPr anchor="ctr"/>
          <a:lstStyle>
            <a:lvl1pPr marL="0" indent="0">
              <a:spcAft>
                <a:spcPts val="1600"/>
              </a:spcAft>
              <a:buNone/>
              <a:defRPr sz="22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8" name="TextBox 27"/>
          <p:cNvSpPr txBox="1"/>
          <p:nvPr userDrawn="1"/>
        </p:nvSpPr>
        <p:spPr>
          <a:xfrm>
            <a:off x="1326685" y="4212403"/>
            <a:ext cx="1410643" cy="443198"/>
          </a:xfrm>
          <a:prstGeom prst="rect">
            <a:avLst/>
          </a:prstGeom>
          <a:noFill/>
        </p:spPr>
        <p:txBody>
          <a:bodyPr wrap="none" lIns="0" tIns="0" rIns="0" bIns="0" rtlCol="0" anchor="b">
            <a:spAutoFit/>
          </a:bodyPr>
          <a:lstStyle/>
          <a:p>
            <a:pPr algn="ctr">
              <a:lnSpc>
                <a:spcPct val="80000"/>
              </a:lnSpc>
            </a:pPr>
            <a:r>
              <a:rPr lang="en-US" sz="3600" i="1">
                <a:solidFill>
                  <a:schemeClr val="bg1"/>
                </a:solidFill>
                <a:latin typeface="Times New Roman" charset="0"/>
                <a:ea typeface="Times New Roman" charset="0"/>
                <a:cs typeface="Times New Roman" charset="0"/>
              </a:rPr>
              <a:t>Agenda</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72947" y="6298213"/>
            <a:ext cx="803602" cy="452427"/>
          </a:xfrm>
          <a:prstGeom prst="rect">
            <a:avLst/>
          </a:prstGeom>
        </p:spPr>
      </p:pic>
      <p:grpSp>
        <p:nvGrpSpPr>
          <p:cNvPr id="23" name="Group 22"/>
          <p:cNvGrpSpPr/>
          <p:nvPr userDrawn="1"/>
        </p:nvGrpSpPr>
        <p:grpSpPr>
          <a:xfrm>
            <a:off x="1450342" y="1984610"/>
            <a:ext cx="1168398" cy="1707904"/>
            <a:chOff x="2911475" y="1220788"/>
            <a:chExt cx="3486150" cy="5095875"/>
          </a:xfrm>
          <a:solidFill>
            <a:schemeClr val="bg1"/>
          </a:solidFill>
        </p:grpSpPr>
        <p:sp>
          <p:nvSpPr>
            <p:cNvPr id="24"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25"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26"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grpSp>
      <p:sp>
        <p:nvSpPr>
          <p:cNvPr id="27" name="Freeform 25" hidden="1"/>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157071569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SECTION BREAK OPTIONS</a:t>
            </a:r>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207062878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Main)">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5335266"/>
            <a:ext cx="12192000" cy="1522734"/>
          </a:xfrm>
          <a:prstGeom prst="rect">
            <a:avLst/>
          </a:prstGeom>
        </p:spPr>
      </p:pic>
      <p:sp>
        <p:nvSpPr>
          <p:cNvPr id="126" name="Rectangle 125"/>
          <p:cNvSpPr>
            <a:spLocks noChangeAspect="1"/>
          </p:cNvSpPr>
          <p:nvPr userDrawn="1"/>
        </p:nvSpPr>
        <p:spPr>
          <a:xfrm>
            <a:off x="0" y="5335266"/>
            <a:ext cx="12192000" cy="1522734"/>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7" name="Rectangle 126"/>
          <p:cNvSpPr/>
          <p:nvPr userDrawn="1"/>
        </p:nvSpPr>
        <p:spPr>
          <a:xfrm>
            <a:off x="0" y="0"/>
            <a:ext cx="12192000" cy="54293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8" name="Rectangle 127"/>
          <p:cNvSpPr/>
          <p:nvPr userDrawn="1"/>
        </p:nvSpPr>
        <p:spPr>
          <a:xfrm>
            <a:off x="0" y="5335269"/>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p:nvPr>
        </p:nvSpPr>
        <p:spPr>
          <a:xfrm>
            <a:off x="2032000" y="2508933"/>
            <a:ext cx="8125013" cy="2506821"/>
          </a:xfrm>
        </p:spPr>
        <p:txBody>
          <a:bodyPr anchor="t"/>
          <a:lstStyle>
            <a:lvl1pPr algn="l">
              <a:lnSpc>
                <a:spcPts val="5160"/>
              </a:lnSpc>
              <a:defRPr sz="4800" b="0" cap="none" baseline="0">
                <a:solidFill>
                  <a:schemeClr val="bg1"/>
                </a:solidFill>
              </a:defRPr>
            </a:lvl1pPr>
          </a:lstStyle>
          <a:p>
            <a:r>
              <a:rPr lang="en-US"/>
              <a:t>Click to edit Master title style</a:t>
            </a:r>
          </a:p>
        </p:txBody>
      </p:sp>
      <p:sp>
        <p:nvSpPr>
          <p:cNvPr id="3" name="Text Placeholder 2"/>
          <p:cNvSpPr>
            <a:spLocks noGrp="1"/>
          </p:cNvSpPr>
          <p:nvPr userDrawn="1">
            <p:ph type="body" idx="1"/>
          </p:nvPr>
        </p:nvSpPr>
        <p:spPr>
          <a:xfrm>
            <a:off x="2032000" y="5652332"/>
            <a:ext cx="8125013" cy="514203"/>
          </a:xfrm>
        </p:spPr>
        <p:txBody>
          <a:bodyPr anchor="t"/>
          <a:lstStyle>
            <a:lvl1pPr marL="0" indent="0">
              <a:buNone/>
              <a:defRPr sz="20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Text Placeholder 45"/>
          <p:cNvSpPr>
            <a:spLocks noGrp="1"/>
          </p:cNvSpPr>
          <p:nvPr>
            <p:ph type="body" sz="quarter" idx="13"/>
          </p:nvPr>
        </p:nvSpPr>
        <p:spPr>
          <a:xfrm>
            <a:off x="2032001" y="1937408"/>
            <a:ext cx="8125015" cy="468536"/>
          </a:xfrm>
        </p:spPr>
        <p:txBody>
          <a:bodyPr anchor="b"/>
          <a:lstStyle>
            <a:lvl1pPr marL="12700" indent="0">
              <a:buNone/>
              <a:defRPr sz="3200" b="0" i="1">
                <a:solidFill>
                  <a:schemeClr val="bg1"/>
                </a:solidFill>
                <a:latin typeface="Times New Roman" charset="0"/>
                <a:ea typeface="Times New Roman" charset="0"/>
                <a:cs typeface="Times New Roman" charset="0"/>
              </a:defRPr>
            </a:lvl1pPr>
          </a:lstStyle>
          <a:p>
            <a:pPr lvl="0"/>
            <a:r>
              <a:rPr lang="en-US"/>
              <a:t>Click to edit Master text styles</a:t>
            </a:r>
          </a:p>
        </p:txBody>
      </p:sp>
      <p:grpSp>
        <p:nvGrpSpPr>
          <p:cNvPr id="31" name="Group 30"/>
          <p:cNvGrpSpPr/>
          <p:nvPr userDrawn="1"/>
        </p:nvGrpSpPr>
        <p:grpSpPr>
          <a:xfrm>
            <a:off x="1016780" y="2098146"/>
            <a:ext cx="905434" cy="1323516"/>
            <a:chOff x="2911475" y="1220788"/>
            <a:chExt cx="3486150" cy="5095875"/>
          </a:xfrm>
          <a:solidFill>
            <a:schemeClr val="bg1"/>
          </a:solidFill>
        </p:grpSpPr>
        <p:sp>
          <p:nvSpPr>
            <p:cNvPr id="32"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72947" y="6298213"/>
            <a:ext cx="803602" cy="452427"/>
          </a:xfrm>
          <a:prstGeom prst="rect">
            <a:avLst/>
          </a:prstGeom>
        </p:spPr>
      </p:pic>
      <p:grpSp>
        <p:nvGrpSpPr>
          <p:cNvPr id="4" name="Group 3" hidden="1">
            <a:extLst>
              <a:ext uri="{FF2B5EF4-FFF2-40B4-BE49-F238E27FC236}">
                <a16:creationId xmlns:a16="http://schemas.microsoft.com/office/drawing/2014/main" id="{003C0F6D-2240-0940-8812-3214ADCDF25D}"/>
              </a:ext>
            </a:extLst>
          </p:cNvPr>
          <p:cNvGrpSpPr/>
          <p:nvPr userDrawn="1"/>
        </p:nvGrpSpPr>
        <p:grpSpPr>
          <a:xfrm>
            <a:off x="12801600" y="0"/>
            <a:ext cx="3048000" cy="1335024"/>
            <a:chOff x="12801600" y="0"/>
            <a:chExt cx="3048000" cy="1335024"/>
          </a:xfrm>
        </p:grpSpPr>
        <p:sp>
          <p:nvSpPr>
            <p:cNvPr id="22" name="Rectangle 21"/>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Section Header (Main)</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41"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380232908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LTSS)">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5335266"/>
            <a:ext cx="12192000" cy="1522734"/>
          </a:xfrm>
          <a:prstGeom prst="rect">
            <a:avLst/>
          </a:prstGeom>
        </p:spPr>
      </p:pic>
      <p:sp>
        <p:nvSpPr>
          <p:cNvPr id="126" name="Rectangle 125"/>
          <p:cNvSpPr>
            <a:spLocks noChangeAspect="1"/>
          </p:cNvSpPr>
          <p:nvPr userDrawn="1"/>
        </p:nvSpPr>
        <p:spPr>
          <a:xfrm>
            <a:off x="0" y="5335268"/>
            <a:ext cx="12192000" cy="1522732"/>
          </a:xfrm>
          <a:prstGeom prst="rect">
            <a:avLst/>
          </a:pr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72947" y="6298213"/>
            <a:ext cx="803602" cy="452427"/>
          </a:xfrm>
          <a:prstGeom prst="rect">
            <a:avLst/>
          </a:prstGeom>
        </p:spPr>
      </p:pic>
      <p:sp>
        <p:nvSpPr>
          <p:cNvPr id="127" name="Rectangle 126"/>
          <p:cNvSpPr/>
          <p:nvPr userDrawn="1"/>
        </p:nvSpPr>
        <p:spPr>
          <a:xfrm>
            <a:off x="0" y="0"/>
            <a:ext cx="12192000" cy="542939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8" name="Rectangle 127"/>
          <p:cNvSpPr/>
          <p:nvPr userDrawn="1"/>
        </p:nvSpPr>
        <p:spPr>
          <a:xfrm>
            <a:off x="0" y="5335269"/>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hasCustomPrompt="1"/>
          </p:nvPr>
        </p:nvSpPr>
        <p:spPr>
          <a:xfrm>
            <a:off x="2032000" y="2508933"/>
            <a:ext cx="8125013" cy="2506821"/>
          </a:xfrm>
        </p:spPr>
        <p:txBody>
          <a:bodyPr anchor="t"/>
          <a:lstStyle>
            <a:lvl1pPr algn="l">
              <a:lnSpc>
                <a:spcPts val="5160"/>
              </a:lnSpc>
              <a:defRPr sz="4800" b="0" cap="none" baseline="0">
                <a:solidFill>
                  <a:schemeClr val="bg1"/>
                </a:solidFill>
              </a:defRPr>
            </a:lvl1pPr>
          </a:lstStyle>
          <a:p>
            <a:r>
              <a:rPr lang="en-US"/>
              <a:t>Click to edit LTSS title</a:t>
            </a:r>
          </a:p>
        </p:txBody>
      </p:sp>
      <p:sp>
        <p:nvSpPr>
          <p:cNvPr id="3" name="Text Placeholder 2"/>
          <p:cNvSpPr>
            <a:spLocks noGrp="1"/>
          </p:cNvSpPr>
          <p:nvPr userDrawn="1">
            <p:ph type="body" idx="1"/>
          </p:nvPr>
        </p:nvSpPr>
        <p:spPr>
          <a:xfrm>
            <a:off x="2032000" y="5652332"/>
            <a:ext cx="8125013" cy="514203"/>
          </a:xfrm>
        </p:spPr>
        <p:txBody>
          <a:bodyPr anchor="t"/>
          <a:lstStyle>
            <a:lvl1pPr marL="0" indent="0">
              <a:buNone/>
              <a:defRPr sz="20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 Placeholder 45"/>
          <p:cNvSpPr>
            <a:spLocks noGrp="1"/>
          </p:cNvSpPr>
          <p:nvPr>
            <p:ph type="body" sz="quarter" idx="13"/>
          </p:nvPr>
        </p:nvSpPr>
        <p:spPr>
          <a:xfrm>
            <a:off x="2032001" y="1937408"/>
            <a:ext cx="8125015" cy="468536"/>
          </a:xfrm>
        </p:spPr>
        <p:txBody>
          <a:bodyPr anchor="b"/>
          <a:lstStyle>
            <a:lvl1pPr marL="12700" indent="0">
              <a:buNone/>
              <a:defRPr sz="3200" b="0" i="1">
                <a:solidFill>
                  <a:schemeClr val="bg1"/>
                </a:solidFill>
                <a:latin typeface="Times New Roman" charset="0"/>
                <a:ea typeface="Times New Roman" charset="0"/>
                <a:cs typeface="Times New Roman" charset="0"/>
              </a:defRPr>
            </a:lvl1pPr>
          </a:lstStyle>
          <a:p>
            <a:pPr lvl="0"/>
            <a:r>
              <a:rPr lang="en-US"/>
              <a:t>Click to edit Master text styles</a:t>
            </a:r>
          </a:p>
        </p:txBody>
      </p:sp>
      <p:grpSp>
        <p:nvGrpSpPr>
          <p:cNvPr id="25" name="Group 24"/>
          <p:cNvGrpSpPr/>
          <p:nvPr userDrawn="1"/>
        </p:nvGrpSpPr>
        <p:grpSpPr>
          <a:xfrm>
            <a:off x="1016780" y="2098146"/>
            <a:ext cx="905434" cy="1323516"/>
            <a:chOff x="2911475" y="1220788"/>
            <a:chExt cx="3486150" cy="5095875"/>
          </a:xfrm>
          <a:solidFill>
            <a:schemeClr val="bg1"/>
          </a:solidFill>
        </p:grpSpPr>
        <p:sp>
          <p:nvSpPr>
            <p:cNvPr id="26"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4" name="Group 3" hidden="1">
            <a:extLst>
              <a:ext uri="{FF2B5EF4-FFF2-40B4-BE49-F238E27FC236}">
                <a16:creationId xmlns:a16="http://schemas.microsoft.com/office/drawing/2014/main" id="{E44EF3A7-CEDF-8149-9C7C-CF5F15F58379}"/>
              </a:ext>
            </a:extLst>
          </p:cNvPr>
          <p:cNvGrpSpPr/>
          <p:nvPr userDrawn="1"/>
        </p:nvGrpSpPr>
        <p:grpSpPr>
          <a:xfrm>
            <a:off x="12801600" y="0"/>
            <a:ext cx="3048000" cy="1335024"/>
            <a:chOff x="12801600" y="0"/>
            <a:chExt cx="3048000" cy="1335024"/>
          </a:xfrm>
        </p:grpSpPr>
        <p:sp>
          <p:nvSpPr>
            <p:cNvPr id="22" name="Rectangle 21"/>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Section Header (LTSS)</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9"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6428772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773575" y="2062621"/>
            <a:ext cx="11113625" cy="4096512"/>
          </a:xfrm>
        </p:spPr>
        <p:txBody>
          <a:bodyPr lIns="0" numCol="1" spcCol="457200"/>
          <a:lstStyle>
            <a:lvl1pPr marL="228600" indent="-228600">
              <a:spcBef>
                <a:spcPts val="0"/>
              </a:spcBef>
              <a:tabLst/>
              <a:defRPr sz="2200" baseline="0"/>
            </a:lvl1pPr>
            <a:lvl2pPr marL="457200" indent="-228600">
              <a:spcBef>
                <a:spcPts val="0"/>
              </a:spcBef>
              <a:defRPr sz="2000" baseline="0"/>
            </a:lvl2pPr>
            <a:lvl3pPr marL="685800" indent="-228600">
              <a:defRPr sz="2000"/>
            </a:lvl3pPr>
            <a:lvl4pPr marL="914400" indent="-228600">
              <a:defRPr sz="2000"/>
            </a:lvl4pPr>
            <a:lvl5pPr marL="1143000" indent="-228600">
              <a:defRPr sz="2000"/>
            </a:lvl5pPr>
          </a:lstStyle>
          <a:p>
            <a:pPr lvl="0"/>
            <a:r>
              <a:rPr lang="en-US"/>
              <a:t>Main text style. Use tab to add bullet.</a:t>
            </a:r>
          </a:p>
          <a:p>
            <a:pPr lvl="1"/>
            <a:r>
              <a:rPr lang="en-US"/>
              <a:t>Suggested maximums: 5 words per line. 10 words per text block. 50 slides per text box.</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304801" y="671946"/>
            <a:ext cx="11582399" cy="330200"/>
          </a:xfrm>
        </p:spPr>
        <p:txBody>
          <a:bodyPr anchor="t"/>
          <a:lstStyle>
            <a:lvl1pPr marL="12700" indent="0">
              <a:lnSpc>
                <a:spcPct val="90000"/>
              </a:lnSpc>
              <a:buNone/>
              <a:defRPr sz="2000" b="0" i="1">
                <a:solidFill>
                  <a:schemeClr val="accent2"/>
                </a:solidFill>
                <a:latin typeface="Times New Roman" charset="0"/>
                <a:ea typeface="Times New Roman" charset="0"/>
                <a:cs typeface="Times New Roman" charset="0"/>
              </a:defRPr>
            </a:lvl1pPr>
          </a:lstStyle>
          <a:p>
            <a:pPr lvl="0"/>
            <a:r>
              <a:rPr lang="en-US"/>
              <a:t>Click to edit Master text styles</a:t>
            </a:r>
          </a:p>
        </p:txBody>
      </p:sp>
      <p:sp>
        <p:nvSpPr>
          <p:cNvPr id="9" name="Date Placeholder 8"/>
          <p:cNvSpPr>
            <a:spLocks noGrp="1"/>
          </p:cNvSpPr>
          <p:nvPr>
            <p:ph type="dt" sz="half" idx="14"/>
          </p:nvPr>
        </p:nvSpPr>
        <p:spPr/>
        <p:txBody>
          <a:bodyPr/>
          <a:lstStyle/>
          <a:p>
            <a:endParaRPr lang="en-US"/>
          </a:p>
        </p:txBody>
      </p:sp>
      <p:sp>
        <p:nvSpPr>
          <p:cNvPr id="10" name="Footer Placeholder 9"/>
          <p:cNvSpPr>
            <a:spLocks noGrp="1"/>
          </p:cNvSpPr>
          <p:nvPr>
            <p:ph type="ftr" sz="quarter" idx="15"/>
          </p:nvPr>
        </p:nvSpPr>
        <p:spPr/>
        <p:txBody>
          <a:bodyPr/>
          <a:lstStyle/>
          <a:p>
            <a:endParaRPr lang="en-US"/>
          </a:p>
        </p:txBody>
      </p:sp>
      <p:sp>
        <p:nvSpPr>
          <p:cNvPr id="11" name="Slide Number Placeholder 10"/>
          <p:cNvSpPr>
            <a:spLocks noGrp="1"/>
          </p:cNvSpPr>
          <p:nvPr>
            <p:ph type="sldNum" sz="quarter" idx="16"/>
          </p:nvPr>
        </p:nvSpPr>
        <p:spPr/>
        <p:txBody>
          <a:bodyPr/>
          <a:lstStyle/>
          <a:p>
            <a:fld id="{5B9A96B2-702C-084E-9060-05751DBF82B0}" type="slidenum">
              <a:rPr lang="en-US" smtClean="0"/>
              <a:pPr/>
              <a:t>‹#›</a:t>
            </a:fld>
            <a:endParaRPr lang="en-US"/>
          </a:p>
        </p:txBody>
      </p:sp>
      <p:grpSp>
        <p:nvGrpSpPr>
          <p:cNvPr id="4" name="Group 3">
            <a:extLst>
              <a:ext uri="{FF2B5EF4-FFF2-40B4-BE49-F238E27FC236}">
                <a16:creationId xmlns:a16="http://schemas.microsoft.com/office/drawing/2014/main" id="{0C2393FF-F641-A340-A3C3-4290803387B2}"/>
              </a:ext>
            </a:extLst>
          </p:cNvPr>
          <p:cNvGrpSpPr/>
          <p:nvPr userDrawn="1"/>
        </p:nvGrpSpPr>
        <p:grpSpPr>
          <a:xfrm>
            <a:off x="12801600" y="0"/>
            <a:ext cx="3048000" cy="6858000"/>
            <a:chOff x="12801600" y="0"/>
            <a:chExt cx="3048000" cy="6858000"/>
          </a:xfrm>
        </p:grpSpPr>
        <p:sp>
          <p:nvSpPr>
            <p:cNvPr id="13" name="Rectangle 12"/>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and Content</a:t>
              </a:r>
            </a:p>
          </p:txBody>
        </p:sp>
        <p:sp>
          <p:nvSpPr>
            <p:cNvPr id="12" name="Rectangle 11"/>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If body subhead is needed, change default text</a:t>
              </a:r>
              <a:r>
                <a:rPr lang="en-US" sz="1000" baseline="0"/>
                <a:t> to bold &amp; red.</a:t>
              </a:r>
              <a:endParaRPr lang="en-US" sz="1000"/>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bg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4245137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HPA)">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5335266"/>
            <a:ext cx="12192000" cy="1522734"/>
          </a:xfrm>
          <a:prstGeom prst="rect">
            <a:avLst/>
          </a:prstGeom>
        </p:spPr>
      </p:pic>
      <p:sp>
        <p:nvSpPr>
          <p:cNvPr id="126" name="Rectangle 125"/>
          <p:cNvSpPr>
            <a:spLocks noChangeAspect="1"/>
          </p:cNvSpPr>
          <p:nvPr userDrawn="1"/>
        </p:nvSpPr>
        <p:spPr>
          <a:xfrm>
            <a:off x="0" y="5335266"/>
            <a:ext cx="12192000" cy="1522734"/>
          </a:xfrm>
          <a:prstGeom prst="rect">
            <a:avLst/>
          </a:pr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7" name="Rectangle 126"/>
          <p:cNvSpPr/>
          <p:nvPr userDrawn="1"/>
        </p:nvSpPr>
        <p:spPr>
          <a:xfrm>
            <a:off x="0" y="0"/>
            <a:ext cx="12192000" cy="54293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8" name="Rectangle 127"/>
          <p:cNvSpPr/>
          <p:nvPr userDrawn="1"/>
        </p:nvSpPr>
        <p:spPr>
          <a:xfrm>
            <a:off x="0" y="5335269"/>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hasCustomPrompt="1"/>
          </p:nvPr>
        </p:nvSpPr>
        <p:spPr>
          <a:xfrm>
            <a:off x="2032000" y="2508933"/>
            <a:ext cx="8125013" cy="2506821"/>
          </a:xfrm>
        </p:spPr>
        <p:txBody>
          <a:bodyPr anchor="t"/>
          <a:lstStyle>
            <a:lvl1pPr algn="l">
              <a:lnSpc>
                <a:spcPts val="5160"/>
              </a:lnSpc>
              <a:defRPr sz="4800" b="0" cap="none" baseline="0">
                <a:solidFill>
                  <a:schemeClr val="bg1"/>
                </a:solidFill>
              </a:defRPr>
            </a:lvl1pPr>
          </a:lstStyle>
          <a:p>
            <a:r>
              <a:rPr lang="en-US"/>
              <a:t>Click to edit HPA title</a:t>
            </a:r>
          </a:p>
        </p:txBody>
      </p:sp>
      <p:sp>
        <p:nvSpPr>
          <p:cNvPr id="3" name="Text Placeholder 2"/>
          <p:cNvSpPr>
            <a:spLocks noGrp="1"/>
          </p:cNvSpPr>
          <p:nvPr userDrawn="1">
            <p:ph type="body" idx="1"/>
          </p:nvPr>
        </p:nvSpPr>
        <p:spPr>
          <a:xfrm>
            <a:off x="2032000" y="5652332"/>
            <a:ext cx="8125013" cy="514203"/>
          </a:xfrm>
        </p:spPr>
        <p:txBody>
          <a:bodyPr anchor="t"/>
          <a:lstStyle>
            <a:lvl1pPr marL="0" indent="0">
              <a:buNone/>
              <a:defRPr sz="20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Text Placeholder 45"/>
          <p:cNvSpPr>
            <a:spLocks noGrp="1"/>
          </p:cNvSpPr>
          <p:nvPr>
            <p:ph type="body" sz="quarter" idx="13"/>
          </p:nvPr>
        </p:nvSpPr>
        <p:spPr>
          <a:xfrm>
            <a:off x="2032001" y="1937408"/>
            <a:ext cx="8125015" cy="468536"/>
          </a:xfrm>
        </p:spPr>
        <p:txBody>
          <a:bodyPr anchor="b"/>
          <a:lstStyle>
            <a:lvl1pPr marL="12700" indent="0">
              <a:buNone/>
              <a:defRPr sz="3200" b="0" i="1">
                <a:solidFill>
                  <a:schemeClr val="bg1"/>
                </a:solidFill>
                <a:latin typeface="Times New Roman" charset="0"/>
                <a:ea typeface="Times New Roman" charset="0"/>
                <a:cs typeface="Times New Roman" charset="0"/>
              </a:defRPr>
            </a:lvl1pPr>
          </a:lstStyle>
          <a:p>
            <a:pPr lvl="0"/>
            <a:r>
              <a:rPr lang="en-US"/>
              <a:t>Click to edit Master text styles</a:t>
            </a:r>
          </a:p>
        </p:txBody>
      </p:sp>
      <p:grpSp>
        <p:nvGrpSpPr>
          <p:cNvPr id="19" name="Group 18"/>
          <p:cNvGrpSpPr/>
          <p:nvPr userDrawn="1"/>
        </p:nvGrpSpPr>
        <p:grpSpPr>
          <a:xfrm>
            <a:off x="1016780" y="2098146"/>
            <a:ext cx="905434" cy="1323516"/>
            <a:chOff x="2911475" y="1220788"/>
            <a:chExt cx="3486150" cy="5095875"/>
          </a:xfrm>
          <a:solidFill>
            <a:schemeClr val="bg1"/>
          </a:solidFill>
        </p:grpSpPr>
        <p:sp>
          <p:nvSpPr>
            <p:cNvPr id="24"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32" name="Picture 3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72947" y="6298213"/>
            <a:ext cx="803602" cy="452427"/>
          </a:xfrm>
          <a:prstGeom prst="rect">
            <a:avLst/>
          </a:prstGeom>
        </p:spPr>
      </p:pic>
      <p:grpSp>
        <p:nvGrpSpPr>
          <p:cNvPr id="4" name="Group 3" hidden="1">
            <a:extLst>
              <a:ext uri="{FF2B5EF4-FFF2-40B4-BE49-F238E27FC236}">
                <a16:creationId xmlns:a16="http://schemas.microsoft.com/office/drawing/2014/main" id="{C03B7609-2513-D442-B49F-E38F9887EE47}"/>
              </a:ext>
            </a:extLst>
          </p:cNvPr>
          <p:cNvGrpSpPr/>
          <p:nvPr userDrawn="1"/>
        </p:nvGrpSpPr>
        <p:grpSpPr>
          <a:xfrm>
            <a:off x="12801600" y="0"/>
            <a:ext cx="3048000" cy="1335024"/>
            <a:chOff x="12801600" y="0"/>
            <a:chExt cx="3048000" cy="1335024"/>
          </a:xfrm>
        </p:grpSpPr>
        <p:sp>
          <p:nvSpPr>
            <p:cNvPr id="22" name="Rectangle 21"/>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Section Header (HPA)</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3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320497706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Connected Care)">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5335266"/>
            <a:ext cx="12192000" cy="1522734"/>
          </a:xfrm>
          <a:prstGeom prst="rect">
            <a:avLst/>
          </a:prstGeom>
        </p:spPr>
      </p:pic>
      <p:sp>
        <p:nvSpPr>
          <p:cNvPr id="126" name="Rectangle 125"/>
          <p:cNvSpPr>
            <a:spLocks noChangeAspect="1"/>
          </p:cNvSpPr>
          <p:nvPr userDrawn="1"/>
        </p:nvSpPr>
        <p:spPr>
          <a:xfrm>
            <a:off x="0" y="5335266"/>
            <a:ext cx="12192000" cy="1522734"/>
          </a:xfrm>
          <a:prstGeom prst="rect">
            <a:avLst/>
          </a:prstGeom>
          <a:solidFill>
            <a:schemeClr val="accent3">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7" name="Rectangle 126"/>
          <p:cNvSpPr/>
          <p:nvPr userDrawn="1"/>
        </p:nvSpPr>
        <p:spPr>
          <a:xfrm>
            <a:off x="0" y="0"/>
            <a:ext cx="12192000" cy="54293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8" name="Rectangle 127"/>
          <p:cNvSpPr/>
          <p:nvPr userDrawn="1"/>
        </p:nvSpPr>
        <p:spPr>
          <a:xfrm>
            <a:off x="0" y="5335269"/>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hasCustomPrompt="1"/>
          </p:nvPr>
        </p:nvSpPr>
        <p:spPr>
          <a:xfrm>
            <a:off x="2032000" y="2508933"/>
            <a:ext cx="8125013" cy="2506821"/>
          </a:xfrm>
        </p:spPr>
        <p:txBody>
          <a:bodyPr anchor="t"/>
          <a:lstStyle>
            <a:lvl1pPr algn="l">
              <a:lnSpc>
                <a:spcPts val="5160"/>
              </a:lnSpc>
              <a:defRPr sz="4800" b="0" cap="none" baseline="0">
                <a:solidFill>
                  <a:schemeClr val="bg1"/>
                </a:solidFill>
              </a:defRPr>
            </a:lvl1pPr>
          </a:lstStyle>
          <a:p>
            <a:r>
              <a:rPr lang="en-US"/>
              <a:t>Click to edit Connected Care title</a:t>
            </a:r>
          </a:p>
        </p:txBody>
      </p:sp>
      <p:sp>
        <p:nvSpPr>
          <p:cNvPr id="3" name="Text Placeholder 2"/>
          <p:cNvSpPr>
            <a:spLocks noGrp="1"/>
          </p:cNvSpPr>
          <p:nvPr userDrawn="1">
            <p:ph type="body" idx="1"/>
          </p:nvPr>
        </p:nvSpPr>
        <p:spPr>
          <a:xfrm>
            <a:off x="2032000" y="5652332"/>
            <a:ext cx="8125013" cy="514203"/>
          </a:xfrm>
        </p:spPr>
        <p:txBody>
          <a:bodyPr anchor="t"/>
          <a:lstStyle>
            <a:lvl1pPr marL="0" indent="0">
              <a:buNone/>
              <a:defRPr sz="20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9" name="Text Placeholder 45"/>
          <p:cNvSpPr>
            <a:spLocks noGrp="1"/>
          </p:cNvSpPr>
          <p:nvPr>
            <p:ph type="body" sz="quarter" idx="13"/>
          </p:nvPr>
        </p:nvSpPr>
        <p:spPr>
          <a:xfrm>
            <a:off x="2032001" y="1937408"/>
            <a:ext cx="8125015" cy="468536"/>
          </a:xfrm>
        </p:spPr>
        <p:txBody>
          <a:bodyPr anchor="b"/>
          <a:lstStyle>
            <a:lvl1pPr marL="12700" indent="0">
              <a:buNone/>
              <a:defRPr sz="3200" b="0" i="1">
                <a:solidFill>
                  <a:schemeClr val="bg1"/>
                </a:solidFill>
                <a:latin typeface="Times New Roman" charset="0"/>
                <a:ea typeface="Times New Roman" charset="0"/>
                <a:cs typeface="Times New Roman" charset="0"/>
              </a:defRPr>
            </a:lvl1pPr>
          </a:lstStyle>
          <a:p>
            <a:pPr lvl="0"/>
            <a:r>
              <a:rPr lang="en-US"/>
              <a:t>Click to edit Master text styles</a:t>
            </a:r>
          </a:p>
        </p:txBody>
      </p:sp>
      <p:grpSp>
        <p:nvGrpSpPr>
          <p:cNvPr id="17" name="Group 16"/>
          <p:cNvGrpSpPr/>
          <p:nvPr userDrawn="1"/>
        </p:nvGrpSpPr>
        <p:grpSpPr>
          <a:xfrm>
            <a:off x="1016780" y="2098146"/>
            <a:ext cx="905434" cy="1323516"/>
            <a:chOff x="2911475" y="1220788"/>
            <a:chExt cx="3486150" cy="5095875"/>
          </a:xfrm>
          <a:solidFill>
            <a:schemeClr val="bg1"/>
          </a:solidFill>
        </p:grpSpPr>
        <p:sp>
          <p:nvSpPr>
            <p:cNvPr id="24"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32" name="Picture 3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72947" y="6298213"/>
            <a:ext cx="803602" cy="452427"/>
          </a:xfrm>
          <a:prstGeom prst="rect">
            <a:avLst/>
          </a:prstGeom>
        </p:spPr>
      </p:pic>
      <p:grpSp>
        <p:nvGrpSpPr>
          <p:cNvPr id="4" name="Group 3" hidden="1">
            <a:extLst>
              <a:ext uri="{FF2B5EF4-FFF2-40B4-BE49-F238E27FC236}">
                <a16:creationId xmlns:a16="http://schemas.microsoft.com/office/drawing/2014/main" id="{3D7938D0-437C-9941-ADAD-63D2AABFD1B7}"/>
              </a:ext>
            </a:extLst>
          </p:cNvPr>
          <p:cNvGrpSpPr/>
          <p:nvPr userDrawn="1"/>
        </p:nvGrpSpPr>
        <p:grpSpPr>
          <a:xfrm>
            <a:off x="12801600" y="0"/>
            <a:ext cx="3048000" cy="1335024"/>
            <a:chOff x="12801600" y="0"/>
            <a:chExt cx="3048000" cy="1335024"/>
          </a:xfrm>
        </p:grpSpPr>
        <p:sp>
          <p:nvSpPr>
            <p:cNvPr id="22" name="Rectangle 21"/>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Section Header </a:t>
              </a:r>
              <a:br>
                <a:rPr lang="en-US" sz="1100"/>
              </a:br>
              <a:r>
                <a:rPr lang="en-US" sz="1100"/>
                <a:t>(Connected Care)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3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237967131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CMH)">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5335266"/>
            <a:ext cx="12192000" cy="1522734"/>
          </a:xfrm>
          <a:prstGeom prst="rect">
            <a:avLst/>
          </a:prstGeom>
        </p:spPr>
      </p:pic>
      <p:sp>
        <p:nvSpPr>
          <p:cNvPr id="126" name="Rectangle 125"/>
          <p:cNvSpPr>
            <a:spLocks noChangeAspect="1"/>
          </p:cNvSpPr>
          <p:nvPr userDrawn="1"/>
        </p:nvSpPr>
        <p:spPr>
          <a:xfrm>
            <a:off x="0" y="5335266"/>
            <a:ext cx="12192000" cy="1522734"/>
          </a:xfrm>
          <a:prstGeom prst="rect">
            <a:avLst/>
          </a:pr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7" name="Rectangle 126"/>
          <p:cNvSpPr/>
          <p:nvPr userDrawn="1"/>
        </p:nvSpPr>
        <p:spPr>
          <a:xfrm>
            <a:off x="0" y="0"/>
            <a:ext cx="12192000" cy="542939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128" name="Rectangle 127"/>
          <p:cNvSpPr/>
          <p:nvPr userDrawn="1"/>
        </p:nvSpPr>
        <p:spPr>
          <a:xfrm>
            <a:off x="0" y="5335269"/>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hasCustomPrompt="1"/>
          </p:nvPr>
        </p:nvSpPr>
        <p:spPr>
          <a:xfrm>
            <a:off x="2032000" y="2508933"/>
            <a:ext cx="8125013" cy="2506821"/>
          </a:xfrm>
        </p:spPr>
        <p:txBody>
          <a:bodyPr anchor="t"/>
          <a:lstStyle>
            <a:lvl1pPr algn="l">
              <a:lnSpc>
                <a:spcPts val="5160"/>
              </a:lnSpc>
              <a:defRPr sz="4800" b="0" cap="none" baseline="0">
                <a:solidFill>
                  <a:schemeClr val="bg1"/>
                </a:solidFill>
              </a:defRPr>
            </a:lvl1pPr>
          </a:lstStyle>
          <a:p>
            <a:r>
              <a:rPr lang="en-US"/>
              <a:t>Click to edit </a:t>
            </a:r>
            <a:r>
              <a:rPr lang="en-US" err="1"/>
              <a:t>PCMH</a:t>
            </a:r>
            <a:endParaRPr lang="en-US"/>
          </a:p>
        </p:txBody>
      </p:sp>
      <p:sp>
        <p:nvSpPr>
          <p:cNvPr id="3" name="Text Placeholder 2"/>
          <p:cNvSpPr>
            <a:spLocks noGrp="1"/>
          </p:cNvSpPr>
          <p:nvPr userDrawn="1">
            <p:ph type="body" idx="1"/>
          </p:nvPr>
        </p:nvSpPr>
        <p:spPr>
          <a:xfrm>
            <a:off x="2032000" y="5652332"/>
            <a:ext cx="8125013" cy="514203"/>
          </a:xfrm>
        </p:spPr>
        <p:txBody>
          <a:bodyPr anchor="t"/>
          <a:lstStyle>
            <a:lvl1pPr marL="0" indent="0">
              <a:buNone/>
              <a:defRPr sz="20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9" name="Text Placeholder 45"/>
          <p:cNvSpPr>
            <a:spLocks noGrp="1"/>
          </p:cNvSpPr>
          <p:nvPr>
            <p:ph type="body" sz="quarter" idx="13"/>
          </p:nvPr>
        </p:nvSpPr>
        <p:spPr>
          <a:xfrm>
            <a:off x="2032001" y="1937408"/>
            <a:ext cx="8125015" cy="468536"/>
          </a:xfrm>
        </p:spPr>
        <p:txBody>
          <a:bodyPr anchor="b"/>
          <a:lstStyle>
            <a:lvl1pPr marL="12700" indent="0">
              <a:buNone/>
              <a:defRPr sz="3200" b="0" i="1">
                <a:solidFill>
                  <a:schemeClr val="bg1"/>
                </a:solidFill>
                <a:latin typeface="Times New Roman" charset="0"/>
                <a:ea typeface="Times New Roman" charset="0"/>
                <a:cs typeface="Times New Roman" charset="0"/>
              </a:defRPr>
            </a:lvl1pPr>
          </a:lstStyle>
          <a:p>
            <a:pPr lvl="0"/>
            <a:r>
              <a:rPr lang="en-US"/>
              <a:t>Click to edit Master text styles</a:t>
            </a:r>
          </a:p>
        </p:txBody>
      </p:sp>
      <p:grpSp>
        <p:nvGrpSpPr>
          <p:cNvPr id="17" name="Group 16"/>
          <p:cNvGrpSpPr/>
          <p:nvPr userDrawn="1"/>
        </p:nvGrpSpPr>
        <p:grpSpPr>
          <a:xfrm>
            <a:off x="1016780" y="2098146"/>
            <a:ext cx="905434" cy="1323516"/>
            <a:chOff x="2911475" y="1220788"/>
            <a:chExt cx="3486150" cy="5095875"/>
          </a:xfrm>
          <a:solidFill>
            <a:schemeClr val="bg1"/>
          </a:solidFill>
        </p:grpSpPr>
        <p:sp>
          <p:nvSpPr>
            <p:cNvPr id="24"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xmlns:a16="http://schemas.microsoft.com/office/drawing/2014/main" w="9525" cap="flat">
                  <a:solidFill>
                    <a:srgbClr val="808080"/>
                  </a:solidFill>
                  <a:bevel/>
                  <a:headEnd/>
                  <a:tailEnd/>
                </a14:hiddenLine>
              </a:ext>
              <a:ext uri="{AF507438-7753-43e0-B8FC-AC1667EBCBE1}">
                <a14:hiddenEffects xmlns="" xmlns:p14="http://schemas.microsoft.com/office/powerpoint/2010/main" xmlns:a14="http://schemas.microsoft.com/office/drawing/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xmlns:a16="http://schemas.microsoft.com/office/drawing/2014/main" w="9525" cap="flat">
                  <a:solidFill>
                    <a:srgbClr val="808080"/>
                  </a:solidFill>
                  <a:bevel/>
                  <a:headEnd/>
                  <a:tailEnd/>
                </a14:hiddenLine>
              </a:ext>
              <a:ext uri="{AF507438-7753-43e0-B8FC-AC1667EBCBE1}">
                <a14:hiddenEffects xmlns="" xmlns:p14="http://schemas.microsoft.com/office/powerpoint/2010/main" xmlns:a14="http://schemas.microsoft.com/office/drawing/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xmlns:a16="http://schemas.microsoft.com/office/drawing/2014/main" w="9525" cap="flat">
                  <a:solidFill>
                    <a:srgbClr val="808080"/>
                  </a:solidFill>
                  <a:bevel/>
                  <a:headEnd/>
                  <a:tailEnd/>
                </a14:hiddenLine>
              </a:ext>
              <a:ext uri="{AF507438-7753-43e0-B8FC-AC1667EBCBE1}">
                <a14:hiddenEffects xmlns="" xmlns:p14="http://schemas.microsoft.com/office/powerpoint/2010/main" xmlns:a14="http://schemas.microsoft.com/office/drawing/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32" name="Picture 3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72947" y="6298213"/>
            <a:ext cx="803602" cy="452427"/>
          </a:xfrm>
          <a:prstGeom prst="rect">
            <a:avLst/>
          </a:prstGeom>
        </p:spPr>
      </p:pic>
      <p:grpSp>
        <p:nvGrpSpPr>
          <p:cNvPr id="4" name="Group 3" hidden="1">
            <a:extLst>
              <a:ext uri="{FF2B5EF4-FFF2-40B4-BE49-F238E27FC236}">
                <a16:creationId xmlns:a16="http://schemas.microsoft.com/office/drawing/2014/main" id="{B5B76846-22BE-8A4B-8CCD-507415A087B0}"/>
              </a:ext>
            </a:extLst>
          </p:cNvPr>
          <p:cNvGrpSpPr/>
          <p:nvPr userDrawn="1"/>
        </p:nvGrpSpPr>
        <p:grpSpPr>
          <a:xfrm>
            <a:off x="12801600" y="0"/>
            <a:ext cx="3048000" cy="1335024"/>
            <a:chOff x="12801600" y="0"/>
            <a:chExt cx="3048000" cy="1335024"/>
          </a:xfrm>
        </p:grpSpPr>
        <p:sp>
          <p:nvSpPr>
            <p:cNvPr id="22" name="Rectangle 21"/>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Section Header (</a:t>
              </a:r>
              <a:r>
                <a:rPr lang="en-US" sz="1100" err="1"/>
                <a:t>PCMH</a:t>
              </a:r>
              <a:r>
                <a:rPr lang="en-US" sz="1100"/>
                <a:t>)</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3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182786375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CSP)">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5335266"/>
            <a:ext cx="12192000" cy="1522734"/>
          </a:xfrm>
          <a:prstGeom prst="rect">
            <a:avLst/>
          </a:prstGeom>
        </p:spPr>
      </p:pic>
      <p:sp>
        <p:nvSpPr>
          <p:cNvPr id="126" name="Rectangle 125"/>
          <p:cNvSpPr>
            <a:spLocks noChangeAspect="1"/>
          </p:cNvSpPr>
          <p:nvPr userDrawn="1"/>
        </p:nvSpPr>
        <p:spPr>
          <a:xfrm>
            <a:off x="0" y="5335266"/>
            <a:ext cx="12192000" cy="1522734"/>
          </a:xfrm>
          <a:prstGeom prst="rect">
            <a:avLst/>
          </a:pr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7" name="Rectangle 126"/>
          <p:cNvSpPr/>
          <p:nvPr userDrawn="1"/>
        </p:nvSpPr>
        <p:spPr>
          <a:xfrm>
            <a:off x="0" y="0"/>
            <a:ext cx="12192000" cy="542939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128" name="Rectangle 127"/>
          <p:cNvSpPr/>
          <p:nvPr userDrawn="1"/>
        </p:nvSpPr>
        <p:spPr>
          <a:xfrm>
            <a:off x="0" y="5335269"/>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title" hasCustomPrompt="1"/>
          </p:nvPr>
        </p:nvSpPr>
        <p:spPr>
          <a:xfrm>
            <a:off x="2032000" y="2508933"/>
            <a:ext cx="8125013" cy="2506821"/>
          </a:xfrm>
        </p:spPr>
        <p:txBody>
          <a:bodyPr anchor="t"/>
          <a:lstStyle>
            <a:lvl1pPr algn="l">
              <a:lnSpc>
                <a:spcPts val="5160"/>
              </a:lnSpc>
              <a:defRPr sz="4800" b="0" cap="none" baseline="0">
                <a:solidFill>
                  <a:schemeClr val="bg1"/>
                </a:solidFill>
              </a:defRPr>
            </a:lvl1pPr>
          </a:lstStyle>
          <a:p>
            <a:r>
              <a:rPr lang="en-US"/>
              <a:t>Click to edit </a:t>
            </a:r>
            <a:r>
              <a:rPr lang="en-US" err="1"/>
              <a:t>PCSP</a:t>
            </a:r>
            <a:endParaRPr lang="en-US"/>
          </a:p>
        </p:txBody>
      </p:sp>
      <p:sp>
        <p:nvSpPr>
          <p:cNvPr id="3" name="Text Placeholder 2"/>
          <p:cNvSpPr>
            <a:spLocks noGrp="1"/>
          </p:cNvSpPr>
          <p:nvPr userDrawn="1">
            <p:ph type="body" idx="1"/>
          </p:nvPr>
        </p:nvSpPr>
        <p:spPr>
          <a:xfrm>
            <a:off x="2032000" y="5652332"/>
            <a:ext cx="8125013" cy="514203"/>
          </a:xfrm>
        </p:spPr>
        <p:txBody>
          <a:bodyPr anchor="t"/>
          <a:lstStyle>
            <a:lvl1pPr marL="0" indent="0">
              <a:buNone/>
              <a:defRPr sz="2000" b="1" kern="0" cap="all"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9" name="Text Placeholder 45"/>
          <p:cNvSpPr>
            <a:spLocks noGrp="1"/>
          </p:cNvSpPr>
          <p:nvPr>
            <p:ph type="body" sz="quarter" idx="13"/>
          </p:nvPr>
        </p:nvSpPr>
        <p:spPr>
          <a:xfrm>
            <a:off x="2032001" y="1937408"/>
            <a:ext cx="8125015" cy="468536"/>
          </a:xfrm>
        </p:spPr>
        <p:txBody>
          <a:bodyPr anchor="b"/>
          <a:lstStyle>
            <a:lvl1pPr marL="12700" indent="0">
              <a:buNone/>
              <a:defRPr sz="3200" b="0" i="1">
                <a:solidFill>
                  <a:schemeClr val="bg1"/>
                </a:solidFill>
                <a:latin typeface="Times New Roman" charset="0"/>
                <a:ea typeface="Times New Roman" charset="0"/>
                <a:cs typeface="Times New Roman" charset="0"/>
              </a:defRPr>
            </a:lvl1pPr>
          </a:lstStyle>
          <a:p>
            <a:pPr lvl="0"/>
            <a:r>
              <a:rPr lang="en-US"/>
              <a:t>Click to edit Master text styles</a:t>
            </a:r>
          </a:p>
        </p:txBody>
      </p:sp>
      <p:grpSp>
        <p:nvGrpSpPr>
          <p:cNvPr id="17" name="Group 16"/>
          <p:cNvGrpSpPr/>
          <p:nvPr userDrawn="1"/>
        </p:nvGrpSpPr>
        <p:grpSpPr>
          <a:xfrm>
            <a:off x="1016780" y="2098146"/>
            <a:ext cx="905434" cy="1323516"/>
            <a:chOff x="2911475" y="1220788"/>
            <a:chExt cx="3486150" cy="5095875"/>
          </a:xfrm>
          <a:solidFill>
            <a:schemeClr val="bg1"/>
          </a:solidFill>
        </p:grpSpPr>
        <p:sp>
          <p:nvSpPr>
            <p:cNvPr id="24"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xmlns:a16="http://schemas.microsoft.com/office/drawing/2014/main" w="9525" cap="flat">
                  <a:solidFill>
                    <a:srgbClr val="808080"/>
                  </a:solidFill>
                  <a:bevel/>
                  <a:headEnd/>
                  <a:tailEnd/>
                </a14:hiddenLine>
              </a:ext>
              <a:ext uri="{AF507438-7753-43e0-B8FC-AC1667EBCBE1}">
                <a14:hiddenEffects xmlns="" xmlns:p14="http://schemas.microsoft.com/office/powerpoint/2010/main" xmlns:a14="http://schemas.microsoft.com/office/drawing/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xmlns:a16="http://schemas.microsoft.com/office/drawing/2014/main" w="9525" cap="flat">
                  <a:solidFill>
                    <a:srgbClr val="808080"/>
                  </a:solidFill>
                  <a:bevel/>
                  <a:headEnd/>
                  <a:tailEnd/>
                </a14:hiddenLine>
              </a:ext>
              <a:ext uri="{AF507438-7753-43e0-B8FC-AC1667EBCBE1}">
                <a14:hiddenEffects xmlns="" xmlns:p14="http://schemas.microsoft.com/office/powerpoint/2010/main" xmlns:a14="http://schemas.microsoft.com/office/drawing/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xmlns:a16="http://schemas.microsoft.com/office/drawing/2014/main" w="9525" cap="flat">
                  <a:solidFill>
                    <a:srgbClr val="808080"/>
                  </a:solidFill>
                  <a:bevel/>
                  <a:headEnd/>
                  <a:tailEnd/>
                </a14:hiddenLine>
              </a:ext>
              <a:ext uri="{AF507438-7753-43e0-B8FC-AC1667EBCBE1}">
                <a14:hiddenEffects xmlns="" xmlns:p14="http://schemas.microsoft.com/office/powerpoint/2010/main" xmlns:a14="http://schemas.microsoft.com/office/drawing/2010/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32" name="Picture 3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72947" y="6298213"/>
            <a:ext cx="803602" cy="452427"/>
          </a:xfrm>
          <a:prstGeom prst="rect">
            <a:avLst/>
          </a:prstGeom>
        </p:spPr>
      </p:pic>
      <p:grpSp>
        <p:nvGrpSpPr>
          <p:cNvPr id="4" name="Group 3" hidden="1">
            <a:extLst>
              <a:ext uri="{FF2B5EF4-FFF2-40B4-BE49-F238E27FC236}">
                <a16:creationId xmlns:a16="http://schemas.microsoft.com/office/drawing/2014/main" id="{5AC97DBC-AA79-AF4C-8F44-D35B28DAE1B6}"/>
              </a:ext>
            </a:extLst>
          </p:cNvPr>
          <p:cNvGrpSpPr/>
          <p:nvPr userDrawn="1"/>
        </p:nvGrpSpPr>
        <p:grpSpPr>
          <a:xfrm>
            <a:off x="12801600" y="0"/>
            <a:ext cx="3048000" cy="1335024"/>
            <a:chOff x="12801600" y="0"/>
            <a:chExt cx="3048000" cy="1335024"/>
          </a:xfrm>
        </p:grpSpPr>
        <p:sp>
          <p:nvSpPr>
            <p:cNvPr id="22" name="Rectangle 21"/>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Section Header (</a:t>
              </a:r>
              <a:r>
                <a:rPr lang="en-US" sz="1100" err="1"/>
                <a:t>PCSP</a:t>
              </a:r>
              <a:r>
                <a:rPr lang="en-US" sz="1100"/>
                <a:t>)</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3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25576920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CUSTOM</a:t>
            </a:r>
            <a:r>
              <a:rPr lang="en-US" sz="4800" b="1" baseline="0"/>
              <a:t> LAYOUTS</a:t>
            </a:r>
            <a:endParaRPr lang="en-US" sz="4800" b="1"/>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25954923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064000" y="2286000"/>
            <a:ext cx="7823194" cy="3891420"/>
          </a:xfrm>
        </p:spPr>
        <p:txBody>
          <a:bodyPr lIns="0" numCol="2" spcCol="457200"/>
          <a:lstStyle>
            <a:lvl1pPr>
              <a:defRPr sz="2200"/>
            </a:lvl1pPr>
            <a:lvl2pPr>
              <a:defRPr sz="2000"/>
            </a:lvl2pPr>
            <a:lvl3pPr>
              <a:defRPr sz="2000"/>
            </a:lvl3pPr>
            <a:lvl4pPr>
              <a:defRPr sz="2000"/>
            </a:lvl4pPr>
            <a:lvl5pPr>
              <a:defRPr sz="2000"/>
            </a:lvl5pPr>
          </a:lstStyle>
          <a:p>
            <a:pPr lvl="0"/>
            <a:r>
              <a:rPr lang="en-US"/>
              <a:t>Main text style. Use text indent more and indent less buttons to change text style.</a:t>
            </a:r>
          </a:p>
          <a:p>
            <a:pPr lvl="1"/>
            <a:r>
              <a:rPr lang="en-US"/>
              <a:t>5 words per line. </a:t>
            </a:r>
            <a:br>
              <a:rPr lang="en-US"/>
            </a:br>
            <a:r>
              <a:rPr lang="en-US"/>
              <a:t>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16" name="Text Placeholder 7"/>
          <p:cNvSpPr>
            <a:spLocks noGrp="1"/>
          </p:cNvSpPr>
          <p:nvPr>
            <p:ph type="body" sz="quarter" idx="13" hasCustomPrompt="1"/>
          </p:nvPr>
        </p:nvSpPr>
        <p:spPr>
          <a:xfrm>
            <a:off x="304801" y="671946"/>
            <a:ext cx="11582399" cy="330200"/>
          </a:xfrm>
        </p:spPr>
        <p:txBody>
          <a:bodyPr anchor="t"/>
          <a:lstStyle>
            <a:lvl1pPr marL="12700" indent="0">
              <a:lnSpc>
                <a:spcPct val="90000"/>
              </a:lnSpc>
              <a:buNone/>
              <a:defRPr sz="2000" b="0" i="1">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7" name="Group 6" hidden="1">
            <a:extLst>
              <a:ext uri="{FF2B5EF4-FFF2-40B4-BE49-F238E27FC236}">
                <a16:creationId xmlns:a16="http://schemas.microsoft.com/office/drawing/2014/main" id="{C8B931AC-AFCE-5E41-8FED-C9208D531916}"/>
              </a:ext>
            </a:extLst>
          </p:cNvPr>
          <p:cNvGrpSpPr/>
          <p:nvPr userDrawn="1"/>
        </p:nvGrpSpPr>
        <p:grpSpPr>
          <a:xfrm>
            <a:off x="12801600" y="0"/>
            <a:ext cx="3048000" cy="6858000"/>
            <a:chOff x="12801600" y="0"/>
            <a:chExt cx="3048000" cy="6858000"/>
          </a:xfrm>
        </p:grpSpPr>
        <p:sp>
          <p:nvSpPr>
            <p:cNvPr id="10" name="Rectangle 9"/>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2 Column (Text)</a:t>
              </a:r>
            </a:p>
          </p:txBody>
        </p:sp>
        <p:sp>
          <p:nvSpPr>
            <p:cNvPr id="12" name="Rectangle 11"/>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If body subhead is needed, change default text</a:t>
              </a:r>
              <a:r>
                <a:rPr lang="en-US" sz="1000" baseline="0"/>
                <a:t> to bold &amp; red.</a:t>
              </a:r>
              <a:endParaRPr lang="en-US" sz="1000"/>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bg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214285802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hart (Horizontal)">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761999" y="2057399"/>
            <a:ext cx="10744200" cy="3200400"/>
          </a:xfrm>
        </p:spPr>
        <p:txBody>
          <a:bodyPr/>
          <a:lstStyle/>
          <a:p>
            <a:r>
              <a:rPr lang="en-US"/>
              <a:t>Click icon to add chart</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0000"/>
                    <a:lumOff val="40000"/>
                  </a:schemeClr>
                </a:solidFill>
              </a:defRPr>
            </a:lvl1pPr>
          </a:lstStyle>
          <a:p>
            <a:fld id="{5B9A96B2-702C-084E-9060-05751DBF82B0}" type="slidenum">
              <a:rPr lang="en-US" smtClean="0"/>
              <a:pPr/>
              <a:t>‹#›</a:t>
            </a:fld>
            <a:endParaRPr lang="en-US"/>
          </a:p>
        </p:txBody>
      </p:sp>
      <p:sp>
        <p:nvSpPr>
          <p:cNvPr id="16" name="Rectangle 15"/>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and</a:t>
            </a:r>
            <a:r>
              <a:rPr lang="en-US" sz="1100" baseline="0"/>
              <a:t> Chart (Horizontal)</a:t>
            </a:r>
            <a:endParaRPr lang="en-US" sz="1100"/>
          </a:p>
        </p:txBody>
      </p:sp>
      <p:sp>
        <p:nvSpPr>
          <p:cNvPr id="10" name="Text Placeholder 7"/>
          <p:cNvSpPr>
            <a:spLocks noGrp="1"/>
          </p:cNvSpPr>
          <p:nvPr>
            <p:ph type="body" sz="quarter" idx="13" hasCustomPrompt="1"/>
          </p:nvPr>
        </p:nvSpPr>
        <p:spPr>
          <a:xfrm>
            <a:off x="304801" y="671946"/>
            <a:ext cx="11582399" cy="330200"/>
          </a:xfrm>
        </p:spPr>
        <p:txBody>
          <a:bodyPr anchor="t"/>
          <a:lstStyle>
            <a:lvl1pPr marL="12700" indent="0">
              <a:lnSpc>
                <a:spcPct val="90000"/>
              </a:lnSpc>
              <a:buNone/>
              <a:defRPr sz="2000" b="0" i="1">
                <a:solidFill>
                  <a:schemeClr val="accent2"/>
                </a:solidFill>
                <a:latin typeface="Times New Roman" charset="0"/>
                <a:ea typeface="Times New Roman" charset="0"/>
                <a:cs typeface="Times New Roman" charset="0"/>
              </a:defRPr>
            </a:lvl1pPr>
          </a:lstStyle>
          <a:p>
            <a:pPr lvl="0"/>
            <a:r>
              <a:rPr lang="en-US"/>
              <a:t>Click to add subtitle</a:t>
            </a:r>
          </a:p>
        </p:txBody>
      </p:sp>
      <p:sp>
        <p:nvSpPr>
          <p:cNvPr id="12" name="Rectangle 11"/>
          <p:cNvSpPr/>
          <p:nvPr/>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182880" tIns="457200" rIns="274320" rtlCol="0" anchor="t"/>
          <a:lstStyle/>
          <a:p>
            <a:pPr algn="ctr">
              <a:spcAft>
                <a:spcPts val="600"/>
              </a:spcAft>
            </a:pPr>
            <a:r>
              <a:rPr lang="en-US" sz="1100" b="1">
                <a:ea typeface="Times New Roman" charset="0"/>
                <a:cs typeface="Times New Roman" charset="0"/>
              </a:rPr>
              <a:t>Chart Formatting Steps</a:t>
            </a:r>
          </a:p>
          <a:p>
            <a:pPr marL="228600" indent="-228600">
              <a:spcAft>
                <a:spcPts val="300"/>
              </a:spcAft>
              <a:buFont typeface="+mj-lt"/>
              <a:buAutoNum type="arabicPeriod"/>
            </a:pPr>
            <a:r>
              <a:rPr lang="en-US" sz="1000"/>
              <a:t>Adjust Chart Design </a:t>
            </a:r>
            <a:br>
              <a:rPr lang="en-US" sz="1000"/>
            </a:br>
            <a:r>
              <a:rPr lang="en-US" sz="1000" i="1"/>
              <a:t>keep Style 1 (default)</a:t>
            </a:r>
          </a:p>
          <a:p>
            <a:pPr marL="346075" lvl="1" indent="-115888">
              <a:spcAft>
                <a:spcPts val="300"/>
              </a:spcAft>
              <a:buFont typeface="Arial" charset="0"/>
              <a:buChar char="•"/>
            </a:pPr>
            <a:r>
              <a:rPr lang="en-US" sz="1000">
                <a:solidFill>
                  <a:srgbClr val="FFFFFF"/>
                </a:solidFill>
              </a:rPr>
              <a:t>Choose “Monochromatic </a:t>
            </a:r>
            <a:br>
              <a:rPr lang="en-US" sz="1000">
                <a:solidFill>
                  <a:srgbClr val="FFFFFF"/>
                </a:solidFill>
              </a:rPr>
            </a:br>
            <a:r>
              <a:rPr lang="en-US" sz="1000">
                <a:solidFill>
                  <a:srgbClr val="FFFFFF"/>
                </a:solidFill>
              </a:rPr>
              <a:t>Palette 1” from Change </a:t>
            </a:r>
            <a:br>
              <a:rPr lang="en-US" sz="1000">
                <a:solidFill>
                  <a:srgbClr val="FFFFFF"/>
                </a:solidFill>
              </a:rPr>
            </a:br>
            <a:r>
              <a:rPr lang="en-US" sz="1000">
                <a:solidFill>
                  <a:srgbClr val="FFFFFF"/>
                </a:solidFill>
              </a:rPr>
              <a:t>Colors drop down menu</a:t>
            </a:r>
          </a:p>
          <a:p>
            <a:pPr marL="230187" lvl="1">
              <a:spcAft>
                <a:spcPts val="300"/>
              </a:spcAft>
            </a:pPr>
            <a:r>
              <a:rPr lang="en-US" sz="1000">
                <a:solidFill>
                  <a:srgbClr val="FFFFFF"/>
                </a:solidFill>
              </a:rPr>
              <a:t>OR</a:t>
            </a:r>
          </a:p>
          <a:p>
            <a:pPr marL="346075" lvl="1" indent="-115888">
              <a:spcAft>
                <a:spcPts val="300"/>
              </a:spcAft>
              <a:buFont typeface="Arial" charset="0"/>
              <a:buChar char="•"/>
            </a:pPr>
            <a:r>
              <a:rPr lang="en-US" sz="1000">
                <a:solidFill>
                  <a:srgbClr val="FFFFFF"/>
                </a:solidFill>
              </a:rPr>
              <a:t>Select all data points </a:t>
            </a:r>
            <a:br>
              <a:rPr lang="en-US" sz="1000">
                <a:solidFill>
                  <a:srgbClr val="FFFFFF"/>
                </a:solidFill>
              </a:rPr>
            </a:br>
            <a:r>
              <a:rPr lang="en-US" sz="1000">
                <a:solidFill>
                  <a:srgbClr val="FFFFFF"/>
                </a:solidFill>
              </a:rPr>
              <a:t>and change fill color to </a:t>
            </a:r>
            <a:br>
              <a:rPr lang="en-US" sz="1000">
                <a:solidFill>
                  <a:srgbClr val="FFFFFF"/>
                </a:solidFill>
              </a:rPr>
            </a:br>
            <a:r>
              <a:rPr lang="en-US" sz="1000">
                <a:solidFill>
                  <a:srgbClr val="FFFFFF"/>
                </a:solidFill>
              </a:rPr>
              <a:t>“Background 2” (2</a:t>
            </a:r>
            <a:r>
              <a:rPr lang="en-US" sz="1000" baseline="30000">
                <a:solidFill>
                  <a:srgbClr val="FFFFFF"/>
                </a:solidFill>
              </a:rPr>
              <a:t>nd</a:t>
            </a:r>
            <a:r>
              <a:rPr lang="en-US" sz="1000">
                <a:solidFill>
                  <a:srgbClr val="FFFFFF"/>
                </a:solidFill>
              </a:rPr>
              <a:t> grey </a:t>
            </a:r>
            <a:br>
              <a:rPr lang="en-US" sz="1000">
                <a:solidFill>
                  <a:srgbClr val="FFFFFF"/>
                </a:solidFill>
              </a:rPr>
            </a:br>
            <a:r>
              <a:rPr lang="en-US" sz="1000">
                <a:solidFill>
                  <a:srgbClr val="FFFFFF"/>
                </a:solidFill>
              </a:rPr>
              <a:t>swatch in Theme Colors); </a:t>
            </a:r>
            <a:br>
              <a:rPr lang="en-US" sz="1000">
                <a:solidFill>
                  <a:srgbClr val="FFFFFF"/>
                </a:solidFill>
              </a:rPr>
            </a:br>
            <a:r>
              <a:rPr lang="en-US" sz="1000">
                <a:solidFill>
                  <a:srgbClr val="FFFFFF"/>
                </a:solidFill>
              </a:rPr>
              <a:t>Select the data point</a:t>
            </a:r>
            <a:br>
              <a:rPr lang="en-US" sz="1000">
                <a:solidFill>
                  <a:srgbClr val="FFFFFF"/>
                </a:solidFill>
              </a:rPr>
            </a:br>
            <a:r>
              <a:rPr lang="en-US" sz="1000">
                <a:solidFill>
                  <a:srgbClr val="FFFFFF"/>
                </a:solidFill>
              </a:rPr>
              <a:t>you wish to highlight </a:t>
            </a:r>
            <a:br>
              <a:rPr lang="en-US" sz="1000">
                <a:solidFill>
                  <a:srgbClr val="FFFFFF"/>
                </a:solidFill>
              </a:rPr>
            </a:br>
            <a:r>
              <a:rPr lang="en-US" sz="1000">
                <a:solidFill>
                  <a:srgbClr val="FFFFFF"/>
                </a:solidFill>
              </a:rPr>
              <a:t>and choose the red </a:t>
            </a:r>
            <a:br>
              <a:rPr lang="en-US" sz="1000">
                <a:solidFill>
                  <a:srgbClr val="FFFFFF"/>
                </a:solidFill>
              </a:rPr>
            </a:br>
            <a:r>
              <a:rPr lang="en-US" sz="1000">
                <a:solidFill>
                  <a:srgbClr val="FFFFFF"/>
                </a:solidFill>
              </a:rPr>
              <a:t>swatch fill color)</a:t>
            </a:r>
            <a:endParaRPr lang="en-US" sz="1000"/>
          </a:p>
          <a:p>
            <a:pPr marL="228600" indent="-228600">
              <a:spcAft>
                <a:spcPts val="300"/>
              </a:spcAft>
              <a:buFont typeface="+mj-lt"/>
              <a:buAutoNum type="arabicPeriod"/>
            </a:pPr>
            <a:r>
              <a:rPr lang="en-US" sz="1000"/>
              <a:t>Set Font Size &amp; Color</a:t>
            </a:r>
            <a:br>
              <a:rPr lang="en-US" sz="1000"/>
            </a:br>
            <a:r>
              <a:rPr lang="en-US" sz="1000" i="1"/>
              <a:t>select entire chart</a:t>
            </a:r>
            <a:endParaRPr lang="en-US" sz="1000"/>
          </a:p>
          <a:p>
            <a:pPr marL="346075" lvl="1" indent="-115888">
              <a:spcAft>
                <a:spcPts val="300"/>
              </a:spcAft>
              <a:buFont typeface="Arial" charset="0"/>
              <a:buChar char="•"/>
            </a:pPr>
            <a:r>
              <a:rPr lang="en-US" sz="1000"/>
              <a:t>Change font size to 14pt</a:t>
            </a:r>
          </a:p>
          <a:p>
            <a:pPr marL="346075" lvl="1" indent="-115888">
              <a:spcAft>
                <a:spcPts val="300"/>
              </a:spcAft>
              <a:buFont typeface="Arial" charset="0"/>
              <a:buChar char="•"/>
            </a:pPr>
            <a:r>
              <a:rPr lang="en-US" sz="1000"/>
              <a:t>Change font color </a:t>
            </a:r>
            <a:br>
              <a:rPr lang="en-US" sz="1000"/>
            </a:br>
            <a:r>
              <a:rPr lang="en-US" sz="1000"/>
              <a:t>to “Text 1” (1</a:t>
            </a:r>
            <a:r>
              <a:rPr lang="en-US" sz="1000" baseline="30000"/>
              <a:t>st</a:t>
            </a:r>
            <a:r>
              <a:rPr lang="en-US" sz="1000"/>
              <a:t> grey </a:t>
            </a:r>
            <a:br>
              <a:rPr lang="en-US" sz="1000"/>
            </a:br>
            <a:r>
              <a:rPr lang="en-US" sz="1000"/>
              <a:t>swatch in Theme Colors)</a:t>
            </a:r>
          </a:p>
          <a:p>
            <a:pPr marL="228600" indent="-228600">
              <a:spcAft>
                <a:spcPts val="300"/>
              </a:spcAft>
              <a:buFont typeface="+mj-lt"/>
              <a:buAutoNum type="arabicPeriod"/>
            </a:pPr>
            <a:r>
              <a:rPr lang="en-US" sz="1000"/>
              <a:t>Add Data Labels (optional)</a:t>
            </a:r>
            <a:br>
              <a:rPr lang="en-US" sz="1000"/>
            </a:br>
            <a:r>
              <a:rPr lang="en-US" sz="1000" i="1"/>
              <a:t>select entire chart</a:t>
            </a:r>
          </a:p>
          <a:p>
            <a:pPr marL="346075" indent="-115888">
              <a:spcAft>
                <a:spcPts val="300"/>
              </a:spcAft>
              <a:buFont typeface="Arial" charset="0"/>
              <a:buChar char="•"/>
            </a:pPr>
            <a:r>
              <a:rPr lang="en-US" sz="1000"/>
              <a:t>Choose ”Data Labels &gt; </a:t>
            </a:r>
            <a:br>
              <a:rPr lang="en-US" sz="1000"/>
            </a:br>
            <a:r>
              <a:rPr lang="en-US" sz="1000"/>
              <a:t>Outside End” from</a:t>
            </a:r>
            <a:br>
              <a:rPr lang="en-US" sz="1000"/>
            </a:br>
            <a:r>
              <a:rPr lang="en-US" sz="1000"/>
              <a:t>Add Chart Element </a:t>
            </a:r>
            <a:br>
              <a:rPr lang="en-US" sz="1000"/>
            </a:br>
            <a:r>
              <a:rPr lang="en-US" sz="1000"/>
              <a:t>drop down menu</a:t>
            </a:r>
          </a:p>
          <a:p>
            <a:pPr marL="228600" indent="-228600">
              <a:spcAft>
                <a:spcPts val="300"/>
              </a:spcAft>
              <a:buFont typeface="+mj-lt"/>
              <a:buAutoNum type="arabicPeriod" startAt="4"/>
            </a:pPr>
            <a:r>
              <a:rPr lang="en-US" sz="1000"/>
              <a:t>Delete Legend</a:t>
            </a:r>
            <a:br>
              <a:rPr lang="en-US" sz="1000" i="1"/>
            </a:br>
            <a:r>
              <a:rPr lang="en-US" sz="1000" i="1"/>
              <a:t>label line, pie &amp; scatter </a:t>
            </a:r>
            <a:br>
              <a:rPr lang="en-US" sz="1000" i="1"/>
            </a:br>
            <a:r>
              <a:rPr lang="en-US" sz="1000" i="1"/>
              <a:t>plots manually </a:t>
            </a:r>
          </a:p>
          <a:p>
            <a:pPr marL="228600" indent="-228600">
              <a:spcAft>
                <a:spcPts val="300"/>
              </a:spcAft>
              <a:buFont typeface="+mj-lt"/>
              <a:buAutoNum type="arabicPeriod" startAt="4"/>
            </a:pPr>
            <a:r>
              <a:rPr lang="en-US" sz="1000"/>
              <a:t>Delete Chart Title</a:t>
            </a:r>
            <a:br>
              <a:rPr lang="en-US" sz="1000"/>
            </a:br>
            <a:r>
              <a:rPr lang="en-US" sz="1000" i="1"/>
              <a:t>title should be slide title</a:t>
            </a:r>
          </a:p>
        </p:txBody>
      </p:sp>
      <p:grpSp>
        <p:nvGrpSpPr>
          <p:cNvPr id="19" name="Group 18"/>
          <p:cNvGrpSpPr/>
          <p:nvPr userDrawn="1"/>
        </p:nvGrpSpPr>
        <p:grpSpPr>
          <a:xfrm>
            <a:off x="14207170" y="837046"/>
            <a:ext cx="236860" cy="231682"/>
            <a:chOff x="595313" y="3619500"/>
            <a:chExt cx="2832100" cy="2770188"/>
          </a:xfrm>
          <a:solidFill>
            <a:schemeClr val="bg1"/>
          </a:solidFill>
        </p:grpSpPr>
        <p:sp>
          <p:nvSpPr>
            <p:cNvPr id="20" name="AutoShape 35"/>
            <p:cNvSpPr>
              <a:spLocks/>
            </p:cNvSpPr>
            <p:nvPr/>
          </p:nvSpPr>
          <p:spPr bwMode="auto">
            <a:xfrm>
              <a:off x="2235200" y="3619500"/>
              <a:ext cx="1192213" cy="1423988"/>
            </a:xfrm>
            <a:custGeom>
              <a:avLst/>
              <a:gdLst/>
              <a:ahLst/>
              <a:cxnLst/>
              <a:rect l="0" t="0" r="r" b="b"/>
              <a:pathLst>
                <a:path w="20831" h="20949">
                  <a:moveTo>
                    <a:pt x="10817" y="39"/>
                  </a:moveTo>
                  <a:cubicBezTo>
                    <a:pt x="9766" y="1834"/>
                    <a:pt x="8173" y="3173"/>
                    <a:pt x="6999" y="4864"/>
                  </a:cubicBezTo>
                  <a:cubicBezTo>
                    <a:pt x="7137" y="6118"/>
                    <a:pt x="7637" y="7067"/>
                    <a:pt x="7635" y="8439"/>
                  </a:cubicBezTo>
                  <a:cubicBezTo>
                    <a:pt x="8905" y="9334"/>
                    <a:pt x="10233" y="10181"/>
                    <a:pt x="11665" y="10941"/>
                  </a:cubicBezTo>
                  <a:cubicBezTo>
                    <a:pt x="16475" y="11002"/>
                    <a:pt x="17646" y="7998"/>
                    <a:pt x="19724" y="5758"/>
                  </a:cubicBezTo>
                  <a:cubicBezTo>
                    <a:pt x="21380" y="6948"/>
                    <a:pt x="20879" y="9521"/>
                    <a:pt x="20148" y="10941"/>
                  </a:cubicBezTo>
                  <a:cubicBezTo>
                    <a:pt x="18670" y="13813"/>
                    <a:pt x="13468" y="16245"/>
                    <a:pt x="8908" y="15051"/>
                  </a:cubicBezTo>
                  <a:cubicBezTo>
                    <a:pt x="7444" y="16916"/>
                    <a:pt x="6110" y="18889"/>
                    <a:pt x="4878" y="20949"/>
                  </a:cubicBezTo>
                  <a:cubicBezTo>
                    <a:pt x="2887" y="19768"/>
                    <a:pt x="1416" y="18148"/>
                    <a:pt x="0" y="16481"/>
                  </a:cubicBezTo>
                  <a:cubicBezTo>
                    <a:pt x="1463" y="15212"/>
                    <a:pt x="2680" y="13735"/>
                    <a:pt x="4242" y="12549"/>
                  </a:cubicBezTo>
                  <a:cubicBezTo>
                    <a:pt x="-220" y="8067"/>
                    <a:pt x="3534" y="-651"/>
                    <a:pt x="10817" y="39"/>
                  </a:cubicBezTo>
                  <a:close/>
                  <a:moveTo>
                    <a:pt x="10817" y="39"/>
                  </a:moveTo>
                </a:path>
              </a:pathLst>
            </a:custGeom>
            <a:grpFill/>
            <a:ln>
              <a:noFill/>
            </a:ln>
            <a:extLst>
              <a:ext uri="{91240B29-F687-4f45-9708-019B960494DF}">
                <a14:hiddenLine xmlns="" xmlns:a14="http://schemas.microsoft.com/office/drawing/2010/main" xmlns:p14="http://schemas.microsoft.com/office/powerpoint/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1" name="AutoShape 36"/>
            <p:cNvSpPr>
              <a:spLocks/>
            </p:cNvSpPr>
            <p:nvPr/>
          </p:nvSpPr>
          <p:spPr bwMode="auto">
            <a:xfrm>
              <a:off x="595313" y="3695700"/>
              <a:ext cx="2674937" cy="2690813"/>
            </a:xfrm>
            <a:custGeom>
              <a:avLst/>
              <a:gdLst/>
              <a:ahLst/>
              <a:cxnLst/>
              <a:rect l="0" t="0" r="r" b="b"/>
              <a:pathLst>
                <a:path w="21559" h="21068">
                  <a:moveTo>
                    <a:pt x="12053" y="142"/>
                  </a:moveTo>
                  <a:cubicBezTo>
                    <a:pt x="9876" y="978"/>
                    <a:pt x="8094" y="2196"/>
                    <a:pt x="6762" y="3852"/>
                  </a:cubicBezTo>
                  <a:cubicBezTo>
                    <a:pt x="7610" y="4994"/>
                    <a:pt x="8717" y="5885"/>
                    <a:pt x="9603" y="6991"/>
                  </a:cubicBezTo>
                  <a:cubicBezTo>
                    <a:pt x="9907" y="7000"/>
                    <a:pt x="9883" y="6691"/>
                    <a:pt x="10289" y="6800"/>
                  </a:cubicBezTo>
                  <a:cubicBezTo>
                    <a:pt x="13002" y="9084"/>
                    <a:pt x="16040" y="12776"/>
                    <a:pt x="18815" y="15741"/>
                  </a:cubicBezTo>
                  <a:cubicBezTo>
                    <a:pt x="19478" y="16450"/>
                    <a:pt x="21600" y="17981"/>
                    <a:pt x="21559" y="18975"/>
                  </a:cubicBezTo>
                  <a:cubicBezTo>
                    <a:pt x="21538" y="19473"/>
                    <a:pt x="19985" y="21067"/>
                    <a:pt x="19403" y="21068"/>
                  </a:cubicBezTo>
                  <a:cubicBezTo>
                    <a:pt x="18674" y="21070"/>
                    <a:pt x="16925" y="18620"/>
                    <a:pt x="16463" y="18119"/>
                  </a:cubicBezTo>
                  <a:cubicBezTo>
                    <a:pt x="13567" y="14986"/>
                    <a:pt x="10663" y="12104"/>
                    <a:pt x="7937" y="8988"/>
                  </a:cubicBezTo>
                  <a:cubicBezTo>
                    <a:pt x="7981" y="8745"/>
                    <a:pt x="8075" y="8551"/>
                    <a:pt x="8231" y="8417"/>
                  </a:cubicBezTo>
                  <a:cubicBezTo>
                    <a:pt x="7447" y="7467"/>
                    <a:pt x="6506" y="6668"/>
                    <a:pt x="5782" y="5659"/>
                  </a:cubicBezTo>
                  <a:cubicBezTo>
                    <a:pt x="4712" y="6333"/>
                    <a:pt x="4026" y="7379"/>
                    <a:pt x="3038" y="8132"/>
                  </a:cubicBezTo>
                  <a:cubicBezTo>
                    <a:pt x="3011" y="8507"/>
                    <a:pt x="3457" y="8423"/>
                    <a:pt x="3430" y="8798"/>
                  </a:cubicBezTo>
                  <a:cubicBezTo>
                    <a:pt x="3160" y="8980"/>
                    <a:pt x="2931" y="9202"/>
                    <a:pt x="2744" y="9464"/>
                  </a:cubicBezTo>
                  <a:cubicBezTo>
                    <a:pt x="1817" y="8492"/>
                    <a:pt x="917" y="7496"/>
                    <a:pt x="0" y="6515"/>
                  </a:cubicBezTo>
                  <a:cubicBezTo>
                    <a:pt x="45" y="6114"/>
                    <a:pt x="463" y="6077"/>
                    <a:pt x="588" y="5754"/>
                  </a:cubicBezTo>
                  <a:cubicBezTo>
                    <a:pt x="971" y="5763"/>
                    <a:pt x="976" y="6138"/>
                    <a:pt x="1176" y="6325"/>
                  </a:cubicBezTo>
                  <a:cubicBezTo>
                    <a:pt x="2133" y="5542"/>
                    <a:pt x="2997" y="4669"/>
                    <a:pt x="3920" y="3852"/>
                  </a:cubicBezTo>
                  <a:cubicBezTo>
                    <a:pt x="3973" y="3515"/>
                    <a:pt x="3573" y="3618"/>
                    <a:pt x="3626" y="3281"/>
                  </a:cubicBezTo>
                  <a:cubicBezTo>
                    <a:pt x="4449" y="2963"/>
                    <a:pt x="4762" y="1642"/>
                    <a:pt x="5586" y="2615"/>
                  </a:cubicBezTo>
                  <a:cubicBezTo>
                    <a:pt x="7241" y="1338"/>
                    <a:pt x="8705" y="-530"/>
                    <a:pt x="12053" y="142"/>
                  </a:cubicBezTo>
                  <a:close/>
                  <a:moveTo>
                    <a:pt x="12053" y="142"/>
                  </a:moveTo>
                </a:path>
              </a:pathLst>
            </a:custGeom>
            <a:grpFill/>
            <a:ln>
              <a:noFill/>
            </a:ln>
            <a:extLst>
              <a:ext uri="{91240B29-F687-4f45-9708-019B960494DF}">
                <a14:hiddenLine xmlns="" xmlns:a14="http://schemas.microsoft.com/office/drawing/2010/main" xmlns:p14="http://schemas.microsoft.com/office/powerpoint/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37"/>
            <p:cNvSpPr>
              <a:spLocks/>
            </p:cNvSpPr>
            <p:nvPr/>
          </p:nvSpPr>
          <p:spPr bwMode="auto">
            <a:xfrm>
              <a:off x="1193800" y="5257800"/>
              <a:ext cx="958850" cy="1131888"/>
            </a:xfrm>
            <a:custGeom>
              <a:avLst/>
              <a:gdLst/>
              <a:ahLst/>
              <a:cxnLst/>
              <a:rect l="0" t="0" r="r" b="b"/>
              <a:pathLst>
                <a:path w="21471" h="21168">
                  <a:moveTo>
                    <a:pt x="8698" y="16584"/>
                  </a:moveTo>
                  <a:cubicBezTo>
                    <a:pt x="14911" y="17225"/>
                    <a:pt x="15123" y="8446"/>
                    <a:pt x="8427" y="9996"/>
                  </a:cubicBezTo>
                  <a:cubicBezTo>
                    <a:pt x="4120" y="10992"/>
                    <a:pt x="4841" y="16185"/>
                    <a:pt x="8698" y="16584"/>
                  </a:cubicBezTo>
                  <a:close/>
                  <a:moveTo>
                    <a:pt x="21471" y="7497"/>
                  </a:moveTo>
                  <a:cubicBezTo>
                    <a:pt x="20222" y="9660"/>
                    <a:pt x="18665" y="11908"/>
                    <a:pt x="16851" y="14539"/>
                  </a:cubicBezTo>
                  <a:cubicBezTo>
                    <a:pt x="15360" y="16702"/>
                    <a:pt x="13346" y="20857"/>
                    <a:pt x="10601" y="21127"/>
                  </a:cubicBezTo>
                  <a:cubicBezTo>
                    <a:pt x="5785" y="21600"/>
                    <a:pt x="-129" y="17900"/>
                    <a:pt x="2" y="14085"/>
                  </a:cubicBezTo>
                  <a:cubicBezTo>
                    <a:pt x="84" y="11698"/>
                    <a:pt x="3984" y="8963"/>
                    <a:pt x="5981" y="7042"/>
                  </a:cubicBezTo>
                  <a:cubicBezTo>
                    <a:pt x="8998" y="4139"/>
                    <a:pt x="11089" y="2215"/>
                    <a:pt x="13318" y="0"/>
                  </a:cubicBezTo>
                  <a:cubicBezTo>
                    <a:pt x="16127" y="2422"/>
                    <a:pt x="18796" y="4963"/>
                    <a:pt x="21471" y="7497"/>
                  </a:cubicBezTo>
                  <a:close/>
                  <a:moveTo>
                    <a:pt x="21471" y="7497"/>
                  </a:moveTo>
                </a:path>
              </a:pathLst>
            </a:custGeom>
            <a:grpFill/>
            <a:ln>
              <a:noFill/>
            </a:ln>
            <a:extLst>
              <a:ext uri="{91240B29-F687-4f45-9708-019B960494DF}">
                <a14:hiddenLine xmlns="" xmlns:a14="http://schemas.microsoft.com/office/drawing/2010/main" xmlns:p14="http://schemas.microsoft.com/office/powerpoint/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64108604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hart (Vertical)">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4368797" y="2062623"/>
            <a:ext cx="7518400" cy="4127243"/>
          </a:xfrm>
        </p:spPr>
        <p:txBody>
          <a:bodyPr/>
          <a:lstStyle/>
          <a:p>
            <a:r>
              <a:rPr lang="en-US"/>
              <a:t>Click icon to add chart</a:t>
            </a:r>
          </a:p>
        </p:txBody>
      </p:sp>
      <p:sp>
        <p:nvSpPr>
          <p:cNvPr id="2" name="Title 1"/>
          <p:cNvSpPr>
            <a:spLocks noGrp="1"/>
          </p:cNvSpPr>
          <p:nvPr>
            <p:ph type="title"/>
          </p:nvPr>
        </p:nvSpPr>
        <p:spPr>
          <a:xfrm>
            <a:off x="304801" y="234671"/>
            <a:ext cx="11582399" cy="374933"/>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0000"/>
                    <a:lumOff val="40000"/>
                  </a:schemeClr>
                </a:solidFill>
              </a:defRPr>
            </a:lvl1pPr>
          </a:lstStyle>
          <a:p>
            <a:fld id="{5B9A96B2-702C-084E-9060-05751DBF82B0}" type="slidenum">
              <a:rPr lang="en-US" smtClean="0"/>
              <a:pPr/>
              <a:t>‹#›</a:t>
            </a:fld>
            <a:endParaRPr lang="en-US"/>
          </a:p>
        </p:txBody>
      </p:sp>
      <p:sp>
        <p:nvSpPr>
          <p:cNvPr id="16" name="Rectangle 15"/>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and</a:t>
            </a:r>
            <a:r>
              <a:rPr lang="en-US" sz="1100" baseline="0"/>
              <a:t> Chart (Vertical)</a:t>
            </a:r>
            <a:endParaRPr lang="en-US" sz="1100"/>
          </a:p>
        </p:txBody>
      </p:sp>
      <p:sp>
        <p:nvSpPr>
          <p:cNvPr id="10" name="Text Placeholder 7"/>
          <p:cNvSpPr>
            <a:spLocks noGrp="1"/>
          </p:cNvSpPr>
          <p:nvPr>
            <p:ph type="body" sz="quarter" idx="13" hasCustomPrompt="1"/>
          </p:nvPr>
        </p:nvSpPr>
        <p:spPr>
          <a:xfrm>
            <a:off x="304801" y="671946"/>
            <a:ext cx="11582399" cy="330200"/>
          </a:xfrm>
        </p:spPr>
        <p:txBody>
          <a:bodyPr anchor="t"/>
          <a:lstStyle>
            <a:lvl1pPr marL="12700" indent="0">
              <a:lnSpc>
                <a:spcPct val="90000"/>
              </a:lnSpc>
              <a:buNone/>
              <a:defRPr sz="2000" b="0" i="1">
                <a:solidFill>
                  <a:schemeClr val="accent2"/>
                </a:solidFill>
                <a:latin typeface="Times New Roman" charset="0"/>
                <a:ea typeface="Times New Roman" charset="0"/>
                <a:cs typeface="Times New Roman" charset="0"/>
              </a:defRPr>
            </a:lvl1pPr>
          </a:lstStyle>
          <a:p>
            <a:pPr lvl="0"/>
            <a:r>
              <a:rPr lang="en-US"/>
              <a:t>Click to add subtitle</a:t>
            </a:r>
          </a:p>
        </p:txBody>
      </p:sp>
      <p:sp>
        <p:nvSpPr>
          <p:cNvPr id="12" name="Rectangle 11"/>
          <p:cNvSpPr/>
          <p:nvPr/>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182880" tIns="457200" rIns="274320" rtlCol="0" anchor="t"/>
          <a:lstStyle/>
          <a:p>
            <a:pPr algn="ctr">
              <a:spcAft>
                <a:spcPts val="600"/>
              </a:spcAft>
            </a:pPr>
            <a:r>
              <a:rPr lang="en-US" sz="1100" b="1">
                <a:ea typeface="Times New Roman" charset="0"/>
                <a:cs typeface="Times New Roman" charset="0"/>
              </a:rPr>
              <a:t>Chart Formatting Steps</a:t>
            </a:r>
          </a:p>
          <a:p>
            <a:pPr marL="228600" indent="-228600">
              <a:spcAft>
                <a:spcPts val="300"/>
              </a:spcAft>
              <a:buFont typeface="+mj-lt"/>
              <a:buAutoNum type="arabicPeriod"/>
            </a:pPr>
            <a:r>
              <a:rPr lang="en-US" sz="1000"/>
              <a:t>Adjust Chart Design </a:t>
            </a:r>
            <a:br>
              <a:rPr lang="en-US" sz="1000"/>
            </a:br>
            <a:r>
              <a:rPr lang="en-US" sz="1000" i="1"/>
              <a:t>keep Style 1 (default)</a:t>
            </a:r>
          </a:p>
          <a:p>
            <a:pPr marL="346075" lvl="1" indent="-115888">
              <a:spcAft>
                <a:spcPts val="300"/>
              </a:spcAft>
              <a:buFont typeface="Arial" charset="0"/>
              <a:buChar char="•"/>
            </a:pPr>
            <a:r>
              <a:rPr lang="en-US" sz="1000">
                <a:solidFill>
                  <a:srgbClr val="FFFFFF"/>
                </a:solidFill>
              </a:rPr>
              <a:t>Choose “Monochromatic </a:t>
            </a:r>
            <a:br>
              <a:rPr lang="en-US" sz="1000">
                <a:solidFill>
                  <a:srgbClr val="FFFFFF"/>
                </a:solidFill>
              </a:rPr>
            </a:br>
            <a:r>
              <a:rPr lang="en-US" sz="1000">
                <a:solidFill>
                  <a:srgbClr val="FFFFFF"/>
                </a:solidFill>
              </a:rPr>
              <a:t>Palette 1” from Change </a:t>
            </a:r>
            <a:br>
              <a:rPr lang="en-US" sz="1000">
                <a:solidFill>
                  <a:srgbClr val="FFFFFF"/>
                </a:solidFill>
              </a:rPr>
            </a:br>
            <a:r>
              <a:rPr lang="en-US" sz="1000">
                <a:solidFill>
                  <a:srgbClr val="FFFFFF"/>
                </a:solidFill>
              </a:rPr>
              <a:t>Colors drop down menu</a:t>
            </a:r>
          </a:p>
          <a:p>
            <a:pPr marL="230187" lvl="1">
              <a:spcAft>
                <a:spcPts val="300"/>
              </a:spcAft>
            </a:pPr>
            <a:r>
              <a:rPr lang="en-US" sz="1000">
                <a:solidFill>
                  <a:srgbClr val="FFFFFF"/>
                </a:solidFill>
              </a:rPr>
              <a:t>OR</a:t>
            </a:r>
          </a:p>
          <a:p>
            <a:pPr marL="346075" lvl="1" indent="-115888">
              <a:spcAft>
                <a:spcPts val="300"/>
              </a:spcAft>
              <a:buFont typeface="Arial" charset="0"/>
              <a:buChar char="•"/>
            </a:pPr>
            <a:r>
              <a:rPr lang="en-US" sz="1000">
                <a:solidFill>
                  <a:srgbClr val="FFFFFF"/>
                </a:solidFill>
              </a:rPr>
              <a:t>Select all data points </a:t>
            </a:r>
            <a:br>
              <a:rPr lang="en-US" sz="1000">
                <a:solidFill>
                  <a:srgbClr val="FFFFFF"/>
                </a:solidFill>
              </a:rPr>
            </a:br>
            <a:r>
              <a:rPr lang="en-US" sz="1000">
                <a:solidFill>
                  <a:srgbClr val="FFFFFF"/>
                </a:solidFill>
              </a:rPr>
              <a:t>and change fill color to </a:t>
            </a:r>
            <a:br>
              <a:rPr lang="en-US" sz="1000">
                <a:solidFill>
                  <a:srgbClr val="FFFFFF"/>
                </a:solidFill>
              </a:rPr>
            </a:br>
            <a:r>
              <a:rPr lang="en-US" sz="1000">
                <a:solidFill>
                  <a:srgbClr val="FFFFFF"/>
                </a:solidFill>
              </a:rPr>
              <a:t>“Background 2” (2</a:t>
            </a:r>
            <a:r>
              <a:rPr lang="en-US" sz="1000" baseline="30000">
                <a:solidFill>
                  <a:srgbClr val="FFFFFF"/>
                </a:solidFill>
              </a:rPr>
              <a:t>nd</a:t>
            </a:r>
            <a:r>
              <a:rPr lang="en-US" sz="1000">
                <a:solidFill>
                  <a:srgbClr val="FFFFFF"/>
                </a:solidFill>
              </a:rPr>
              <a:t> grey </a:t>
            </a:r>
            <a:br>
              <a:rPr lang="en-US" sz="1000">
                <a:solidFill>
                  <a:srgbClr val="FFFFFF"/>
                </a:solidFill>
              </a:rPr>
            </a:br>
            <a:r>
              <a:rPr lang="en-US" sz="1000">
                <a:solidFill>
                  <a:srgbClr val="FFFFFF"/>
                </a:solidFill>
              </a:rPr>
              <a:t>swatch in Theme Colors); </a:t>
            </a:r>
            <a:br>
              <a:rPr lang="en-US" sz="1000">
                <a:solidFill>
                  <a:srgbClr val="FFFFFF"/>
                </a:solidFill>
              </a:rPr>
            </a:br>
            <a:r>
              <a:rPr lang="en-US" sz="1000">
                <a:solidFill>
                  <a:srgbClr val="FFFFFF"/>
                </a:solidFill>
              </a:rPr>
              <a:t>Select the data point</a:t>
            </a:r>
            <a:br>
              <a:rPr lang="en-US" sz="1000">
                <a:solidFill>
                  <a:srgbClr val="FFFFFF"/>
                </a:solidFill>
              </a:rPr>
            </a:br>
            <a:r>
              <a:rPr lang="en-US" sz="1000">
                <a:solidFill>
                  <a:srgbClr val="FFFFFF"/>
                </a:solidFill>
              </a:rPr>
              <a:t>you wish to highlight </a:t>
            </a:r>
            <a:br>
              <a:rPr lang="en-US" sz="1000">
                <a:solidFill>
                  <a:srgbClr val="FFFFFF"/>
                </a:solidFill>
              </a:rPr>
            </a:br>
            <a:r>
              <a:rPr lang="en-US" sz="1000">
                <a:solidFill>
                  <a:srgbClr val="FFFFFF"/>
                </a:solidFill>
              </a:rPr>
              <a:t>and choose the red </a:t>
            </a:r>
            <a:br>
              <a:rPr lang="en-US" sz="1000">
                <a:solidFill>
                  <a:srgbClr val="FFFFFF"/>
                </a:solidFill>
              </a:rPr>
            </a:br>
            <a:r>
              <a:rPr lang="en-US" sz="1000">
                <a:solidFill>
                  <a:srgbClr val="FFFFFF"/>
                </a:solidFill>
              </a:rPr>
              <a:t>swatch fill color)</a:t>
            </a:r>
            <a:endParaRPr lang="en-US" sz="1000"/>
          </a:p>
          <a:p>
            <a:pPr marL="228600" indent="-228600">
              <a:spcAft>
                <a:spcPts val="300"/>
              </a:spcAft>
              <a:buFont typeface="+mj-lt"/>
              <a:buAutoNum type="arabicPeriod"/>
            </a:pPr>
            <a:r>
              <a:rPr lang="en-US" sz="1000"/>
              <a:t>Set Font Size &amp; Color</a:t>
            </a:r>
            <a:br>
              <a:rPr lang="en-US" sz="1000"/>
            </a:br>
            <a:r>
              <a:rPr lang="en-US" sz="1000" i="1"/>
              <a:t>select entire chart</a:t>
            </a:r>
            <a:endParaRPr lang="en-US" sz="1000"/>
          </a:p>
          <a:p>
            <a:pPr marL="346075" lvl="1" indent="-115888">
              <a:spcAft>
                <a:spcPts val="300"/>
              </a:spcAft>
              <a:buFont typeface="Arial" charset="0"/>
              <a:buChar char="•"/>
            </a:pPr>
            <a:r>
              <a:rPr lang="en-US" sz="1000"/>
              <a:t>Change font size to 14pt</a:t>
            </a:r>
          </a:p>
          <a:p>
            <a:pPr marL="346075" lvl="1" indent="-115888">
              <a:spcAft>
                <a:spcPts val="300"/>
              </a:spcAft>
              <a:buFont typeface="Arial" charset="0"/>
              <a:buChar char="•"/>
            </a:pPr>
            <a:r>
              <a:rPr lang="en-US" sz="1000"/>
              <a:t>Change font color </a:t>
            </a:r>
            <a:br>
              <a:rPr lang="en-US" sz="1000"/>
            </a:br>
            <a:r>
              <a:rPr lang="en-US" sz="1000"/>
              <a:t>to “Text 1” (1</a:t>
            </a:r>
            <a:r>
              <a:rPr lang="en-US" sz="1000" baseline="30000"/>
              <a:t>st</a:t>
            </a:r>
            <a:r>
              <a:rPr lang="en-US" sz="1000"/>
              <a:t> grey </a:t>
            </a:r>
            <a:br>
              <a:rPr lang="en-US" sz="1000"/>
            </a:br>
            <a:r>
              <a:rPr lang="en-US" sz="1000"/>
              <a:t>swatch in Theme Colors)</a:t>
            </a:r>
          </a:p>
          <a:p>
            <a:pPr marL="228600" indent="-228600">
              <a:spcAft>
                <a:spcPts val="300"/>
              </a:spcAft>
              <a:buFont typeface="+mj-lt"/>
              <a:buAutoNum type="arabicPeriod"/>
            </a:pPr>
            <a:r>
              <a:rPr lang="en-US" sz="1000"/>
              <a:t>Add Data Labels (optional)</a:t>
            </a:r>
            <a:br>
              <a:rPr lang="en-US" sz="1000"/>
            </a:br>
            <a:r>
              <a:rPr lang="en-US" sz="1000" i="1"/>
              <a:t>select entire chart</a:t>
            </a:r>
          </a:p>
          <a:p>
            <a:pPr marL="346075" indent="-115888">
              <a:spcAft>
                <a:spcPts val="300"/>
              </a:spcAft>
              <a:buFont typeface="Arial" charset="0"/>
              <a:buChar char="•"/>
            </a:pPr>
            <a:r>
              <a:rPr lang="en-US" sz="1000"/>
              <a:t>Choose ”Data Labels &gt; </a:t>
            </a:r>
            <a:br>
              <a:rPr lang="en-US" sz="1000"/>
            </a:br>
            <a:r>
              <a:rPr lang="en-US" sz="1000"/>
              <a:t>Outside End” from</a:t>
            </a:r>
            <a:br>
              <a:rPr lang="en-US" sz="1000"/>
            </a:br>
            <a:r>
              <a:rPr lang="en-US" sz="1000"/>
              <a:t>Add Chart Element </a:t>
            </a:r>
            <a:br>
              <a:rPr lang="en-US" sz="1000"/>
            </a:br>
            <a:r>
              <a:rPr lang="en-US" sz="1000"/>
              <a:t>drop down menu</a:t>
            </a:r>
          </a:p>
          <a:p>
            <a:pPr marL="228600" indent="-228600">
              <a:spcAft>
                <a:spcPts val="300"/>
              </a:spcAft>
              <a:buFont typeface="+mj-lt"/>
              <a:buAutoNum type="arabicPeriod" startAt="4"/>
            </a:pPr>
            <a:r>
              <a:rPr lang="en-US" sz="1000"/>
              <a:t>Delete Legend</a:t>
            </a:r>
            <a:br>
              <a:rPr lang="en-US" sz="1000" i="1"/>
            </a:br>
            <a:r>
              <a:rPr lang="en-US" sz="1000" i="1"/>
              <a:t>label line, pie &amp; scatter </a:t>
            </a:r>
            <a:br>
              <a:rPr lang="en-US" sz="1000" i="1"/>
            </a:br>
            <a:r>
              <a:rPr lang="en-US" sz="1000" i="1"/>
              <a:t>plots manually </a:t>
            </a:r>
          </a:p>
          <a:p>
            <a:pPr marL="228600" indent="-228600">
              <a:spcAft>
                <a:spcPts val="300"/>
              </a:spcAft>
              <a:buFont typeface="+mj-lt"/>
              <a:buAutoNum type="arabicPeriod" startAt="4"/>
            </a:pPr>
            <a:r>
              <a:rPr lang="en-US" sz="1000"/>
              <a:t>Delete Chart Title</a:t>
            </a:r>
            <a:br>
              <a:rPr lang="en-US" sz="1000"/>
            </a:br>
            <a:r>
              <a:rPr lang="en-US" sz="1000" i="1"/>
              <a:t>title should be slide title</a:t>
            </a:r>
          </a:p>
        </p:txBody>
      </p:sp>
      <p:grpSp>
        <p:nvGrpSpPr>
          <p:cNvPr id="18" name="Group 17"/>
          <p:cNvGrpSpPr/>
          <p:nvPr userDrawn="1"/>
        </p:nvGrpSpPr>
        <p:grpSpPr>
          <a:xfrm>
            <a:off x="14207170" y="837046"/>
            <a:ext cx="236860" cy="231682"/>
            <a:chOff x="595313" y="3619500"/>
            <a:chExt cx="2832100" cy="2770188"/>
          </a:xfrm>
          <a:solidFill>
            <a:schemeClr val="bg1"/>
          </a:solidFill>
        </p:grpSpPr>
        <p:sp>
          <p:nvSpPr>
            <p:cNvPr id="19" name="AutoShape 35"/>
            <p:cNvSpPr>
              <a:spLocks/>
            </p:cNvSpPr>
            <p:nvPr/>
          </p:nvSpPr>
          <p:spPr bwMode="auto">
            <a:xfrm>
              <a:off x="2235200" y="3619500"/>
              <a:ext cx="1192213" cy="1423988"/>
            </a:xfrm>
            <a:custGeom>
              <a:avLst/>
              <a:gdLst/>
              <a:ahLst/>
              <a:cxnLst/>
              <a:rect l="0" t="0" r="r" b="b"/>
              <a:pathLst>
                <a:path w="20831" h="20949">
                  <a:moveTo>
                    <a:pt x="10817" y="39"/>
                  </a:moveTo>
                  <a:cubicBezTo>
                    <a:pt x="9766" y="1834"/>
                    <a:pt x="8173" y="3173"/>
                    <a:pt x="6999" y="4864"/>
                  </a:cubicBezTo>
                  <a:cubicBezTo>
                    <a:pt x="7137" y="6118"/>
                    <a:pt x="7637" y="7067"/>
                    <a:pt x="7635" y="8439"/>
                  </a:cubicBezTo>
                  <a:cubicBezTo>
                    <a:pt x="8905" y="9334"/>
                    <a:pt x="10233" y="10181"/>
                    <a:pt x="11665" y="10941"/>
                  </a:cubicBezTo>
                  <a:cubicBezTo>
                    <a:pt x="16475" y="11002"/>
                    <a:pt x="17646" y="7998"/>
                    <a:pt x="19724" y="5758"/>
                  </a:cubicBezTo>
                  <a:cubicBezTo>
                    <a:pt x="21380" y="6948"/>
                    <a:pt x="20879" y="9521"/>
                    <a:pt x="20148" y="10941"/>
                  </a:cubicBezTo>
                  <a:cubicBezTo>
                    <a:pt x="18670" y="13813"/>
                    <a:pt x="13468" y="16245"/>
                    <a:pt x="8908" y="15051"/>
                  </a:cubicBezTo>
                  <a:cubicBezTo>
                    <a:pt x="7444" y="16916"/>
                    <a:pt x="6110" y="18889"/>
                    <a:pt x="4878" y="20949"/>
                  </a:cubicBezTo>
                  <a:cubicBezTo>
                    <a:pt x="2887" y="19768"/>
                    <a:pt x="1416" y="18148"/>
                    <a:pt x="0" y="16481"/>
                  </a:cubicBezTo>
                  <a:cubicBezTo>
                    <a:pt x="1463" y="15212"/>
                    <a:pt x="2680" y="13735"/>
                    <a:pt x="4242" y="12549"/>
                  </a:cubicBezTo>
                  <a:cubicBezTo>
                    <a:pt x="-220" y="8067"/>
                    <a:pt x="3534" y="-651"/>
                    <a:pt x="10817" y="39"/>
                  </a:cubicBezTo>
                  <a:close/>
                  <a:moveTo>
                    <a:pt x="10817" y="39"/>
                  </a:moveTo>
                </a:path>
              </a:pathLst>
            </a:custGeom>
            <a:grpFill/>
            <a:ln>
              <a:noFill/>
            </a:ln>
            <a:extLst>
              <a:ext uri="{91240B29-F687-4f45-9708-019B960494DF}">
                <a14:hiddenLine xmlns="" xmlns:a14="http://schemas.microsoft.com/office/drawing/2010/main" xmlns:p14="http://schemas.microsoft.com/office/powerpoint/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AutoShape 36"/>
            <p:cNvSpPr>
              <a:spLocks/>
            </p:cNvSpPr>
            <p:nvPr/>
          </p:nvSpPr>
          <p:spPr bwMode="auto">
            <a:xfrm>
              <a:off x="595313" y="3695700"/>
              <a:ext cx="2674937" cy="2690813"/>
            </a:xfrm>
            <a:custGeom>
              <a:avLst/>
              <a:gdLst/>
              <a:ahLst/>
              <a:cxnLst/>
              <a:rect l="0" t="0" r="r" b="b"/>
              <a:pathLst>
                <a:path w="21559" h="21068">
                  <a:moveTo>
                    <a:pt x="12053" y="142"/>
                  </a:moveTo>
                  <a:cubicBezTo>
                    <a:pt x="9876" y="978"/>
                    <a:pt x="8094" y="2196"/>
                    <a:pt x="6762" y="3852"/>
                  </a:cubicBezTo>
                  <a:cubicBezTo>
                    <a:pt x="7610" y="4994"/>
                    <a:pt x="8717" y="5885"/>
                    <a:pt x="9603" y="6991"/>
                  </a:cubicBezTo>
                  <a:cubicBezTo>
                    <a:pt x="9907" y="7000"/>
                    <a:pt x="9883" y="6691"/>
                    <a:pt x="10289" y="6800"/>
                  </a:cubicBezTo>
                  <a:cubicBezTo>
                    <a:pt x="13002" y="9084"/>
                    <a:pt x="16040" y="12776"/>
                    <a:pt x="18815" y="15741"/>
                  </a:cubicBezTo>
                  <a:cubicBezTo>
                    <a:pt x="19478" y="16450"/>
                    <a:pt x="21600" y="17981"/>
                    <a:pt x="21559" y="18975"/>
                  </a:cubicBezTo>
                  <a:cubicBezTo>
                    <a:pt x="21538" y="19473"/>
                    <a:pt x="19985" y="21067"/>
                    <a:pt x="19403" y="21068"/>
                  </a:cubicBezTo>
                  <a:cubicBezTo>
                    <a:pt x="18674" y="21070"/>
                    <a:pt x="16925" y="18620"/>
                    <a:pt x="16463" y="18119"/>
                  </a:cubicBezTo>
                  <a:cubicBezTo>
                    <a:pt x="13567" y="14986"/>
                    <a:pt x="10663" y="12104"/>
                    <a:pt x="7937" y="8988"/>
                  </a:cubicBezTo>
                  <a:cubicBezTo>
                    <a:pt x="7981" y="8745"/>
                    <a:pt x="8075" y="8551"/>
                    <a:pt x="8231" y="8417"/>
                  </a:cubicBezTo>
                  <a:cubicBezTo>
                    <a:pt x="7447" y="7467"/>
                    <a:pt x="6506" y="6668"/>
                    <a:pt x="5782" y="5659"/>
                  </a:cubicBezTo>
                  <a:cubicBezTo>
                    <a:pt x="4712" y="6333"/>
                    <a:pt x="4026" y="7379"/>
                    <a:pt x="3038" y="8132"/>
                  </a:cubicBezTo>
                  <a:cubicBezTo>
                    <a:pt x="3011" y="8507"/>
                    <a:pt x="3457" y="8423"/>
                    <a:pt x="3430" y="8798"/>
                  </a:cubicBezTo>
                  <a:cubicBezTo>
                    <a:pt x="3160" y="8980"/>
                    <a:pt x="2931" y="9202"/>
                    <a:pt x="2744" y="9464"/>
                  </a:cubicBezTo>
                  <a:cubicBezTo>
                    <a:pt x="1817" y="8492"/>
                    <a:pt x="917" y="7496"/>
                    <a:pt x="0" y="6515"/>
                  </a:cubicBezTo>
                  <a:cubicBezTo>
                    <a:pt x="45" y="6114"/>
                    <a:pt x="463" y="6077"/>
                    <a:pt x="588" y="5754"/>
                  </a:cubicBezTo>
                  <a:cubicBezTo>
                    <a:pt x="971" y="5763"/>
                    <a:pt x="976" y="6138"/>
                    <a:pt x="1176" y="6325"/>
                  </a:cubicBezTo>
                  <a:cubicBezTo>
                    <a:pt x="2133" y="5542"/>
                    <a:pt x="2997" y="4669"/>
                    <a:pt x="3920" y="3852"/>
                  </a:cubicBezTo>
                  <a:cubicBezTo>
                    <a:pt x="3973" y="3515"/>
                    <a:pt x="3573" y="3618"/>
                    <a:pt x="3626" y="3281"/>
                  </a:cubicBezTo>
                  <a:cubicBezTo>
                    <a:pt x="4449" y="2963"/>
                    <a:pt x="4762" y="1642"/>
                    <a:pt x="5586" y="2615"/>
                  </a:cubicBezTo>
                  <a:cubicBezTo>
                    <a:pt x="7241" y="1338"/>
                    <a:pt x="8705" y="-530"/>
                    <a:pt x="12053" y="142"/>
                  </a:cubicBezTo>
                  <a:close/>
                  <a:moveTo>
                    <a:pt x="12053" y="142"/>
                  </a:moveTo>
                </a:path>
              </a:pathLst>
            </a:custGeom>
            <a:grpFill/>
            <a:ln>
              <a:noFill/>
            </a:ln>
            <a:extLst>
              <a:ext uri="{91240B29-F687-4f45-9708-019B960494DF}">
                <a14:hiddenLine xmlns="" xmlns:a14="http://schemas.microsoft.com/office/drawing/2010/main" xmlns:p14="http://schemas.microsoft.com/office/powerpoint/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1" name="AutoShape 37"/>
            <p:cNvSpPr>
              <a:spLocks/>
            </p:cNvSpPr>
            <p:nvPr/>
          </p:nvSpPr>
          <p:spPr bwMode="auto">
            <a:xfrm>
              <a:off x="1193800" y="5257800"/>
              <a:ext cx="958850" cy="1131888"/>
            </a:xfrm>
            <a:custGeom>
              <a:avLst/>
              <a:gdLst/>
              <a:ahLst/>
              <a:cxnLst/>
              <a:rect l="0" t="0" r="r" b="b"/>
              <a:pathLst>
                <a:path w="21471" h="21168">
                  <a:moveTo>
                    <a:pt x="8698" y="16584"/>
                  </a:moveTo>
                  <a:cubicBezTo>
                    <a:pt x="14911" y="17225"/>
                    <a:pt x="15123" y="8446"/>
                    <a:pt x="8427" y="9996"/>
                  </a:cubicBezTo>
                  <a:cubicBezTo>
                    <a:pt x="4120" y="10992"/>
                    <a:pt x="4841" y="16185"/>
                    <a:pt x="8698" y="16584"/>
                  </a:cubicBezTo>
                  <a:close/>
                  <a:moveTo>
                    <a:pt x="21471" y="7497"/>
                  </a:moveTo>
                  <a:cubicBezTo>
                    <a:pt x="20222" y="9660"/>
                    <a:pt x="18665" y="11908"/>
                    <a:pt x="16851" y="14539"/>
                  </a:cubicBezTo>
                  <a:cubicBezTo>
                    <a:pt x="15360" y="16702"/>
                    <a:pt x="13346" y="20857"/>
                    <a:pt x="10601" y="21127"/>
                  </a:cubicBezTo>
                  <a:cubicBezTo>
                    <a:pt x="5785" y="21600"/>
                    <a:pt x="-129" y="17900"/>
                    <a:pt x="2" y="14085"/>
                  </a:cubicBezTo>
                  <a:cubicBezTo>
                    <a:pt x="84" y="11698"/>
                    <a:pt x="3984" y="8963"/>
                    <a:pt x="5981" y="7042"/>
                  </a:cubicBezTo>
                  <a:cubicBezTo>
                    <a:pt x="8998" y="4139"/>
                    <a:pt x="11089" y="2215"/>
                    <a:pt x="13318" y="0"/>
                  </a:cubicBezTo>
                  <a:cubicBezTo>
                    <a:pt x="16127" y="2422"/>
                    <a:pt x="18796" y="4963"/>
                    <a:pt x="21471" y="7497"/>
                  </a:cubicBezTo>
                  <a:close/>
                  <a:moveTo>
                    <a:pt x="21471" y="7497"/>
                  </a:moveTo>
                </a:path>
              </a:pathLst>
            </a:custGeom>
            <a:grpFill/>
            <a:ln>
              <a:noFill/>
            </a:ln>
            <a:extLst>
              <a:ext uri="{91240B29-F687-4f45-9708-019B960494DF}">
                <a14:hiddenLine xmlns="" xmlns:a14="http://schemas.microsoft.com/office/drawing/2010/main" xmlns:p14="http://schemas.microsoft.com/office/powerpoint/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64503818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Small 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304801" y="234671"/>
            <a:ext cx="11582399" cy="374933"/>
          </a:xfrm>
        </p:spPr>
        <p:txBody>
          <a:bodyPr/>
          <a:lstStyle/>
          <a:p>
            <a:r>
              <a:rPr lang="en-US"/>
              <a:t>Click to edit Master title style</a:t>
            </a:r>
          </a:p>
        </p:txBody>
      </p:sp>
      <p:sp>
        <p:nvSpPr>
          <p:cNvPr id="3" name="Content Placeholder 2"/>
          <p:cNvSpPr>
            <a:spLocks noGrp="1"/>
          </p:cNvSpPr>
          <p:nvPr>
            <p:ph idx="1" hasCustomPrompt="1"/>
          </p:nvPr>
        </p:nvSpPr>
        <p:spPr>
          <a:xfrm>
            <a:off x="4371339" y="2057400"/>
            <a:ext cx="7515860" cy="4115952"/>
          </a:xfrm>
        </p:spPr>
        <p:txBody>
          <a:bodyPr lIns="0" numCol="1" spcCol="457200"/>
          <a:lstStyle>
            <a:lvl1pPr>
              <a:defRPr sz="2200"/>
            </a:lvl1pPr>
            <a:lvl2pPr>
              <a:defRPr sz="2000"/>
            </a:lvl2pPr>
            <a:lvl3pPr>
              <a:defRPr sz="2000"/>
            </a:lvl3pPr>
            <a:lvl4pPr>
              <a:defRPr sz="2000"/>
            </a:lvl4pPr>
            <a:lvl5pPr>
              <a:defRPr sz="2000"/>
            </a:lvl5pPr>
          </a:lstStyle>
          <a:p>
            <a:pPr lvl="0"/>
            <a:r>
              <a:rPr lang="en-US"/>
              <a:t>Main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33" name="Content Placeholder 2"/>
          <p:cNvSpPr>
            <a:spLocks noGrp="1"/>
          </p:cNvSpPr>
          <p:nvPr>
            <p:ph idx="13" hasCustomPrompt="1"/>
          </p:nvPr>
        </p:nvSpPr>
        <p:spPr>
          <a:xfrm>
            <a:off x="304799" y="2057400"/>
            <a:ext cx="3463808" cy="2737979"/>
          </a:xfrm>
        </p:spPr>
        <p:txBody>
          <a:bodyPr/>
          <a:lstStyle>
            <a:lvl1pPr>
              <a:defRPr sz="20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insert content</a:t>
            </a:r>
          </a:p>
        </p:txBody>
      </p:sp>
      <p:sp>
        <p:nvSpPr>
          <p:cNvPr id="16" name="Text Placeholder 7"/>
          <p:cNvSpPr>
            <a:spLocks noGrp="1"/>
          </p:cNvSpPr>
          <p:nvPr userDrawn="1">
            <p:ph type="body" sz="quarter" idx="14" hasCustomPrompt="1"/>
          </p:nvPr>
        </p:nvSpPr>
        <p:spPr>
          <a:xfrm>
            <a:off x="304801" y="671946"/>
            <a:ext cx="11582399" cy="330200"/>
          </a:xfrm>
        </p:spPr>
        <p:txBody>
          <a:bodyPr anchor="t"/>
          <a:lstStyle>
            <a:lvl1pPr marL="12700" indent="0">
              <a:lnSpc>
                <a:spcPct val="90000"/>
              </a:lnSpc>
              <a:buNone/>
              <a:defRPr sz="2000" b="0" i="1">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7" name="Group 6" hidden="1">
            <a:extLst>
              <a:ext uri="{FF2B5EF4-FFF2-40B4-BE49-F238E27FC236}">
                <a16:creationId xmlns:a16="http://schemas.microsoft.com/office/drawing/2014/main" id="{4F6301D7-DAD0-1C45-86E3-A142A39B3FED}"/>
              </a:ext>
            </a:extLst>
          </p:cNvPr>
          <p:cNvGrpSpPr/>
          <p:nvPr userDrawn="1"/>
        </p:nvGrpSpPr>
        <p:grpSpPr>
          <a:xfrm>
            <a:off x="12801600" y="0"/>
            <a:ext cx="3048000" cy="6858000"/>
            <a:chOff x="12801600" y="0"/>
            <a:chExt cx="3048000" cy="6858000"/>
          </a:xfrm>
        </p:grpSpPr>
        <p:sp>
          <p:nvSpPr>
            <p:cNvPr id="10" name="Rectangle 9"/>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 Small Content (Left)</a:t>
              </a:r>
            </a:p>
          </p:txBody>
        </p:sp>
        <p:sp>
          <p:nvSpPr>
            <p:cNvPr id="12" name="Rectangle 11"/>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If body subhead is needed, change default text</a:t>
              </a:r>
              <a:r>
                <a:rPr lang="en-US" sz="1000" baseline="0"/>
                <a:t> to bold &amp; red.</a:t>
              </a:r>
              <a:endParaRPr lang="en-US" sz="1000"/>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bg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128097378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36" name="Text Placeholder 7"/>
          <p:cNvSpPr>
            <a:spLocks noGrp="1"/>
          </p:cNvSpPr>
          <p:nvPr>
            <p:ph type="body" sz="quarter" idx="13" hasCustomPrompt="1"/>
          </p:nvPr>
        </p:nvSpPr>
        <p:spPr>
          <a:xfrm>
            <a:off x="1527627" y="3860803"/>
            <a:ext cx="2663976" cy="695959"/>
          </a:xfrm>
        </p:spPr>
        <p:txBody>
          <a:bodyPr anchor="b"/>
          <a:lstStyle>
            <a:lvl1pPr marL="1588" indent="0" algn="ctr">
              <a:buNone/>
              <a:defRPr sz="2400" b="0" i="1">
                <a:solidFill>
                  <a:schemeClr val="accent2"/>
                </a:solidFill>
                <a:latin typeface="Times New Roman" charset="0"/>
                <a:ea typeface="Times New Roman" charset="0"/>
                <a:cs typeface="Times New Roman" charset="0"/>
              </a:defRPr>
            </a:lvl1pPr>
          </a:lstStyle>
          <a:p>
            <a:pPr lvl="0"/>
            <a:r>
              <a:rPr lang="en-US"/>
              <a:t>Heading</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37" name="Text Placeholder 7"/>
          <p:cNvSpPr>
            <a:spLocks noGrp="1"/>
          </p:cNvSpPr>
          <p:nvPr>
            <p:ph type="body" sz="quarter" idx="14" hasCustomPrompt="1"/>
          </p:nvPr>
        </p:nvSpPr>
        <p:spPr>
          <a:xfrm>
            <a:off x="4764012" y="3860803"/>
            <a:ext cx="2663976" cy="695959"/>
          </a:xfrm>
        </p:spPr>
        <p:txBody>
          <a:bodyPr anchor="b"/>
          <a:lstStyle>
            <a:lvl1pPr marL="1588" indent="0" algn="ctr">
              <a:buNone/>
              <a:defRPr sz="2400" b="0" i="1">
                <a:solidFill>
                  <a:schemeClr val="accent2"/>
                </a:solidFill>
                <a:latin typeface="Times New Roman" charset="0"/>
                <a:ea typeface="Times New Roman" charset="0"/>
                <a:cs typeface="Times New Roman" charset="0"/>
              </a:defRPr>
            </a:lvl1pPr>
          </a:lstStyle>
          <a:p>
            <a:pPr lvl="0"/>
            <a:r>
              <a:rPr lang="en-US"/>
              <a:t>Heading</a:t>
            </a:r>
          </a:p>
        </p:txBody>
      </p:sp>
      <p:sp>
        <p:nvSpPr>
          <p:cNvPr id="38" name="Text Placeholder 7"/>
          <p:cNvSpPr>
            <a:spLocks noGrp="1"/>
          </p:cNvSpPr>
          <p:nvPr>
            <p:ph type="body" sz="quarter" idx="15" hasCustomPrompt="1"/>
          </p:nvPr>
        </p:nvSpPr>
        <p:spPr>
          <a:xfrm>
            <a:off x="8080032" y="3860803"/>
            <a:ext cx="2663976" cy="695959"/>
          </a:xfrm>
        </p:spPr>
        <p:txBody>
          <a:bodyPr anchor="b"/>
          <a:lstStyle>
            <a:lvl1pPr marL="1588" indent="0" algn="ctr">
              <a:buNone/>
              <a:defRPr sz="2400" b="0" i="1">
                <a:solidFill>
                  <a:schemeClr val="accent2"/>
                </a:solidFill>
                <a:latin typeface="Times New Roman" charset="0"/>
                <a:ea typeface="Times New Roman" charset="0"/>
                <a:cs typeface="Times New Roman" charset="0"/>
              </a:defRPr>
            </a:lvl1pPr>
          </a:lstStyle>
          <a:p>
            <a:pPr lvl="0"/>
            <a:r>
              <a:rPr lang="en-US"/>
              <a:t>Heading</a:t>
            </a:r>
          </a:p>
        </p:txBody>
      </p:sp>
      <p:sp>
        <p:nvSpPr>
          <p:cNvPr id="6" name="Text Placeholder 5"/>
          <p:cNvSpPr>
            <a:spLocks noGrp="1"/>
          </p:cNvSpPr>
          <p:nvPr>
            <p:ph type="body" sz="quarter" idx="16"/>
          </p:nvPr>
        </p:nvSpPr>
        <p:spPr>
          <a:xfrm>
            <a:off x="1527627" y="4816244"/>
            <a:ext cx="2663976" cy="1234600"/>
          </a:xfrm>
        </p:spPr>
        <p:txBody>
          <a:bodyPr/>
          <a:lstStyle>
            <a:lvl1pPr marL="1588" indent="0" algn="ctr">
              <a:buNone/>
              <a:defRPr b="0">
                <a:solidFill>
                  <a:schemeClr val="tx1"/>
                </a:solidFill>
              </a:defRPr>
            </a:lvl1pPr>
          </a:lstStyle>
          <a:p>
            <a:pPr lvl="0"/>
            <a:r>
              <a:rPr lang="en-US"/>
              <a:t>Click to edit Master text styles</a:t>
            </a:r>
          </a:p>
        </p:txBody>
      </p:sp>
      <p:sp>
        <p:nvSpPr>
          <p:cNvPr id="39" name="Text Placeholder 5"/>
          <p:cNvSpPr>
            <a:spLocks noGrp="1"/>
          </p:cNvSpPr>
          <p:nvPr>
            <p:ph type="body" sz="quarter" idx="17"/>
          </p:nvPr>
        </p:nvSpPr>
        <p:spPr>
          <a:xfrm>
            <a:off x="4786251" y="4816244"/>
            <a:ext cx="2663976" cy="1234600"/>
          </a:xfrm>
        </p:spPr>
        <p:txBody>
          <a:bodyPr/>
          <a:lstStyle>
            <a:lvl1pPr marL="1588" indent="0" algn="ctr">
              <a:buNone/>
              <a:defRPr b="0">
                <a:solidFill>
                  <a:schemeClr val="tx1"/>
                </a:solidFill>
              </a:defRPr>
            </a:lvl1pPr>
          </a:lstStyle>
          <a:p>
            <a:pPr lvl="0"/>
            <a:r>
              <a:rPr lang="en-US"/>
              <a:t>Click to edit Master text styles</a:t>
            </a:r>
          </a:p>
        </p:txBody>
      </p:sp>
      <p:sp>
        <p:nvSpPr>
          <p:cNvPr id="40" name="Text Placeholder 5"/>
          <p:cNvSpPr>
            <a:spLocks noGrp="1"/>
          </p:cNvSpPr>
          <p:nvPr>
            <p:ph type="body" sz="quarter" idx="18"/>
          </p:nvPr>
        </p:nvSpPr>
        <p:spPr>
          <a:xfrm>
            <a:off x="8080032" y="4816244"/>
            <a:ext cx="2663976" cy="1234600"/>
          </a:xfrm>
        </p:spPr>
        <p:txBody>
          <a:bodyPr/>
          <a:lstStyle>
            <a:lvl1pPr marL="1588" indent="0" algn="ctr">
              <a:buNone/>
              <a:defRPr b="0">
                <a:solidFill>
                  <a:schemeClr val="tx1"/>
                </a:solidFill>
              </a:defRPr>
            </a:lvl1pPr>
          </a:lstStyle>
          <a:p>
            <a:pPr lvl="0"/>
            <a:r>
              <a:rPr lang="en-US"/>
              <a:t>Click to edit Master text styles</a:t>
            </a:r>
          </a:p>
        </p:txBody>
      </p:sp>
      <p:sp>
        <p:nvSpPr>
          <p:cNvPr id="14" name="Rectangle 13"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3 Icons</a:t>
            </a:r>
          </a:p>
        </p:txBody>
      </p:sp>
    </p:spTree>
    <p:extLst>
      <p:ext uri="{BB962C8B-B14F-4D97-AF65-F5344CB8AC3E}">
        <p14:creationId xmlns:p14="http://schemas.microsoft.com/office/powerpoint/2010/main" val="209039313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8" name="Rectangle 7"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Only</a:t>
            </a:r>
          </a:p>
        </p:txBody>
      </p:sp>
      <p:sp>
        <p:nvSpPr>
          <p:cNvPr id="9" name="Text Placeholder 7"/>
          <p:cNvSpPr>
            <a:spLocks noGrp="1"/>
          </p:cNvSpPr>
          <p:nvPr>
            <p:ph type="body" sz="quarter" idx="13" hasCustomPrompt="1"/>
          </p:nvPr>
        </p:nvSpPr>
        <p:spPr>
          <a:xfrm>
            <a:off x="304801" y="671946"/>
            <a:ext cx="11582399" cy="330200"/>
          </a:xfrm>
        </p:spPr>
        <p:txBody>
          <a:bodyPr anchor="t"/>
          <a:lstStyle>
            <a:lvl1pPr marL="12700" indent="0">
              <a:lnSpc>
                <a:spcPct val="90000"/>
              </a:lnSpc>
              <a:buNone/>
              <a:defRPr sz="2000" b="0" i="1">
                <a:solidFill>
                  <a:schemeClr val="accent2"/>
                </a:solidFill>
                <a:latin typeface="Times New Roman" charset="0"/>
                <a:ea typeface="Times New Roman" charset="0"/>
                <a:cs typeface="Times New Roman" charset="0"/>
              </a:defRPr>
            </a:lvl1pPr>
          </a:lstStyle>
          <a:p>
            <a:pPr lvl="0"/>
            <a:r>
              <a:rPr lang="en-US"/>
              <a:t>Click to add subtitle</a:t>
            </a:r>
          </a:p>
        </p:txBody>
      </p:sp>
    </p:spTree>
    <p:extLst>
      <p:ext uri="{BB962C8B-B14F-4D97-AF65-F5344CB8AC3E}">
        <p14:creationId xmlns:p14="http://schemas.microsoft.com/office/powerpoint/2010/main" val="136359151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Images (Square)">
    <p:spTree>
      <p:nvGrpSpPr>
        <p:cNvPr id="1" name=""/>
        <p:cNvGrpSpPr/>
        <p:nvPr/>
      </p:nvGrpSpPr>
      <p:grpSpPr>
        <a:xfrm>
          <a:off x="0" y="0"/>
          <a:ext cx="0" cy="0"/>
          <a:chOff x="0" y="0"/>
          <a:chExt cx="0" cy="0"/>
        </a:xfrm>
      </p:grpSpPr>
      <p:sp>
        <p:nvSpPr>
          <p:cNvPr id="34" name="Picture Placeholder 15"/>
          <p:cNvSpPr>
            <a:spLocks noGrp="1"/>
          </p:cNvSpPr>
          <p:nvPr>
            <p:ph type="pic" sz="quarter" idx="20"/>
          </p:nvPr>
        </p:nvSpPr>
        <p:spPr>
          <a:xfrm>
            <a:off x="4846037" y="1156170"/>
            <a:ext cx="2514600" cy="2514600"/>
          </a:xfrm>
          <a:prstGeom prst="rect">
            <a:avLst/>
          </a:prstGeom>
        </p:spPr>
        <p:txBody>
          <a:bodyPr/>
          <a:lstStyle/>
          <a:p>
            <a:r>
              <a:rPr lang="en-US"/>
              <a:t>Click icon to add picture</a:t>
            </a:r>
          </a:p>
        </p:txBody>
      </p:sp>
      <p:sp>
        <p:nvSpPr>
          <p:cNvPr id="35" name="Picture Placeholder 15"/>
          <p:cNvSpPr>
            <a:spLocks noGrp="1"/>
          </p:cNvSpPr>
          <p:nvPr>
            <p:ph type="pic" sz="quarter" idx="21"/>
          </p:nvPr>
        </p:nvSpPr>
        <p:spPr>
          <a:xfrm>
            <a:off x="8196580" y="1156170"/>
            <a:ext cx="2514600" cy="2514600"/>
          </a:xfrm>
          <a:prstGeom prst="rect">
            <a:avLst/>
          </a:prstGeom>
        </p:spPr>
        <p:txBody>
          <a:bodyPr/>
          <a:lstStyle/>
          <a:p>
            <a:r>
              <a:rPr lang="en-US"/>
              <a:t>Click icon to add picture</a:t>
            </a:r>
          </a:p>
        </p:txBody>
      </p:sp>
      <p:sp>
        <p:nvSpPr>
          <p:cNvPr id="33" name="Picture Placeholder 15"/>
          <p:cNvSpPr>
            <a:spLocks noGrp="1"/>
          </p:cNvSpPr>
          <p:nvPr>
            <p:ph type="pic" sz="quarter" idx="19"/>
          </p:nvPr>
        </p:nvSpPr>
        <p:spPr>
          <a:xfrm>
            <a:off x="1480820" y="1156170"/>
            <a:ext cx="2514600" cy="2514600"/>
          </a:xfrm>
          <a:prstGeom prst="rect">
            <a:avLst/>
          </a:prstGeom>
        </p:spPr>
        <p:txBody>
          <a:bodyPr/>
          <a:lstStyle/>
          <a:p>
            <a:r>
              <a:rPr lang="en-US"/>
              <a:t>Click icon to add picture</a:t>
            </a:r>
          </a:p>
        </p:txBody>
      </p:sp>
      <p:sp>
        <p:nvSpPr>
          <p:cNvPr id="36" name="Text Placeholder 7"/>
          <p:cNvSpPr>
            <a:spLocks noGrp="1"/>
          </p:cNvSpPr>
          <p:nvPr>
            <p:ph type="body" sz="quarter" idx="13" hasCustomPrompt="1"/>
          </p:nvPr>
        </p:nvSpPr>
        <p:spPr>
          <a:xfrm>
            <a:off x="1412240" y="3860803"/>
            <a:ext cx="2651760" cy="695959"/>
          </a:xfrm>
        </p:spPr>
        <p:txBody>
          <a:bodyPr anchor="b"/>
          <a:lstStyle>
            <a:lvl1pPr marL="1588" indent="0" algn="ctr">
              <a:buNone/>
              <a:defRPr sz="2400" b="0" i="1">
                <a:solidFill>
                  <a:schemeClr val="accent2"/>
                </a:solidFill>
                <a:latin typeface="Times New Roman" charset="0"/>
                <a:ea typeface="Times New Roman" charset="0"/>
                <a:cs typeface="Times New Roman" charset="0"/>
              </a:defRPr>
            </a:lvl1pPr>
          </a:lstStyle>
          <a:p>
            <a:pPr lvl="0"/>
            <a:r>
              <a:rPr lang="en-US"/>
              <a:t>Heading</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37" name="Text Placeholder 7"/>
          <p:cNvSpPr>
            <a:spLocks noGrp="1"/>
          </p:cNvSpPr>
          <p:nvPr>
            <p:ph type="body" sz="quarter" idx="14" hasCustomPrompt="1"/>
          </p:nvPr>
        </p:nvSpPr>
        <p:spPr>
          <a:xfrm>
            <a:off x="4777457" y="3860803"/>
            <a:ext cx="2651760" cy="695959"/>
          </a:xfrm>
        </p:spPr>
        <p:txBody>
          <a:bodyPr anchor="b"/>
          <a:lstStyle>
            <a:lvl1pPr marL="1588" indent="0" algn="ctr">
              <a:buNone/>
              <a:defRPr sz="2400" b="0" i="1">
                <a:solidFill>
                  <a:schemeClr val="accent2"/>
                </a:solidFill>
                <a:latin typeface="Times New Roman" charset="0"/>
                <a:ea typeface="Times New Roman" charset="0"/>
                <a:cs typeface="Times New Roman" charset="0"/>
              </a:defRPr>
            </a:lvl1pPr>
          </a:lstStyle>
          <a:p>
            <a:pPr lvl="0"/>
            <a:r>
              <a:rPr lang="en-US"/>
              <a:t>Heading</a:t>
            </a:r>
          </a:p>
        </p:txBody>
      </p:sp>
      <p:sp>
        <p:nvSpPr>
          <p:cNvPr id="38" name="Text Placeholder 7"/>
          <p:cNvSpPr>
            <a:spLocks noGrp="1"/>
          </p:cNvSpPr>
          <p:nvPr>
            <p:ph type="body" sz="quarter" idx="15" hasCustomPrompt="1"/>
          </p:nvPr>
        </p:nvSpPr>
        <p:spPr>
          <a:xfrm>
            <a:off x="8128000" y="3860803"/>
            <a:ext cx="2651760" cy="695959"/>
          </a:xfrm>
        </p:spPr>
        <p:txBody>
          <a:bodyPr anchor="b"/>
          <a:lstStyle>
            <a:lvl1pPr marL="1588" indent="0" algn="ctr">
              <a:buNone/>
              <a:defRPr sz="2400" b="0" i="1">
                <a:solidFill>
                  <a:schemeClr val="accent2"/>
                </a:solidFill>
                <a:latin typeface="Times New Roman" charset="0"/>
                <a:ea typeface="Times New Roman" charset="0"/>
                <a:cs typeface="Times New Roman" charset="0"/>
              </a:defRPr>
            </a:lvl1pPr>
          </a:lstStyle>
          <a:p>
            <a:pPr lvl="0"/>
            <a:r>
              <a:rPr lang="en-US"/>
              <a:t>Heading</a:t>
            </a:r>
          </a:p>
        </p:txBody>
      </p:sp>
      <p:sp>
        <p:nvSpPr>
          <p:cNvPr id="6" name="Text Placeholder 5"/>
          <p:cNvSpPr>
            <a:spLocks noGrp="1"/>
          </p:cNvSpPr>
          <p:nvPr>
            <p:ph type="body" sz="quarter" idx="16"/>
          </p:nvPr>
        </p:nvSpPr>
        <p:spPr>
          <a:xfrm>
            <a:off x="1412240" y="4816244"/>
            <a:ext cx="2651760" cy="1234600"/>
          </a:xfrm>
        </p:spPr>
        <p:txBody>
          <a:bodyPr/>
          <a:lstStyle>
            <a:lvl1pPr marL="1588" indent="0" algn="ctr">
              <a:buNone/>
              <a:defRPr b="0">
                <a:solidFill>
                  <a:schemeClr val="tx1"/>
                </a:solidFill>
              </a:defRPr>
            </a:lvl1pPr>
          </a:lstStyle>
          <a:p>
            <a:pPr lvl="0"/>
            <a:r>
              <a:rPr lang="en-US"/>
              <a:t>Click to edit Master text styles</a:t>
            </a:r>
          </a:p>
        </p:txBody>
      </p:sp>
      <p:sp>
        <p:nvSpPr>
          <p:cNvPr id="39" name="Text Placeholder 5"/>
          <p:cNvSpPr>
            <a:spLocks noGrp="1"/>
          </p:cNvSpPr>
          <p:nvPr>
            <p:ph type="body" sz="quarter" idx="17"/>
          </p:nvPr>
        </p:nvSpPr>
        <p:spPr>
          <a:xfrm>
            <a:off x="4777457" y="4816244"/>
            <a:ext cx="2651760" cy="1234600"/>
          </a:xfrm>
        </p:spPr>
        <p:txBody>
          <a:bodyPr/>
          <a:lstStyle>
            <a:lvl1pPr marL="1588" indent="0" algn="ctr">
              <a:buNone/>
              <a:defRPr b="0">
                <a:solidFill>
                  <a:schemeClr val="tx1"/>
                </a:solidFill>
              </a:defRPr>
            </a:lvl1pPr>
          </a:lstStyle>
          <a:p>
            <a:pPr lvl="0"/>
            <a:r>
              <a:rPr lang="en-US"/>
              <a:t>Click to edit Master text styles</a:t>
            </a:r>
          </a:p>
        </p:txBody>
      </p:sp>
      <p:sp>
        <p:nvSpPr>
          <p:cNvPr id="40" name="Text Placeholder 5"/>
          <p:cNvSpPr>
            <a:spLocks noGrp="1"/>
          </p:cNvSpPr>
          <p:nvPr>
            <p:ph type="body" sz="quarter" idx="18"/>
          </p:nvPr>
        </p:nvSpPr>
        <p:spPr>
          <a:xfrm>
            <a:off x="8128000" y="4816244"/>
            <a:ext cx="2651760" cy="1234600"/>
          </a:xfrm>
        </p:spPr>
        <p:txBody>
          <a:bodyPr/>
          <a:lstStyle>
            <a:lvl1pPr marL="1588" indent="0" algn="ctr">
              <a:buNone/>
              <a:defRPr b="0">
                <a:solidFill>
                  <a:schemeClr val="tx1"/>
                </a:solidFill>
              </a:defRPr>
            </a:lvl1pPr>
          </a:lstStyle>
          <a:p>
            <a:pPr lvl="0"/>
            <a:r>
              <a:rPr lang="en-US"/>
              <a:t>Click to edit Master text styles</a:t>
            </a:r>
          </a:p>
        </p:txBody>
      </p:sp>
      <p:sp>
        <p:nvSpPr>
          <p:cNvPr id="15" name="Rectangle 14"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3 Images (Square)</a:t>
            </a:r>
          </a:p>
        </p:txBody>
      </p:sp>
    </p:spTree>
    <p:extLst>
      <p:ext uri="{BB962C8B-B14F-4D97-AF65-F5344CB8AC3E}">
        <p14:creationId xmlns:p14="http://schemas.microsoft.com/office/powerpoint/2010/main" val="20061404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368801" y="2062624"/>
            <a:ext cx="7518399" cy="4109579"/>
          </a:xfrm>
        </p:spPr>
        <p:txBody>
          <a:bodyPr numCol="2" spcCol="457200"/>
          <a:lstStyle>
            <a:lvl1pPr>
              <a:defRPr sz="2200"/>
            </a:lvl1pPr>
            <a:lvl2pPr>
              <a:defRPr sz="2200"/>
            </a:lvl2pPr>
            <a:lvl3pPr>
              <a:defRPr sz="2000"/>
            </a:lvl3pPr>
            <a:lvl4pPr>
              <a:defRPr sz="2000"/>
            </a:lvl4pPr>
            <a:lvl5pPr>
              <a:defRPr sz="2000"/>
            </a:lvl5pPr>
          </a:lstStyle>
          <a:p>
            <a:pPr lvl="0"/>
            <a:r>
              <a:rPr lang="en-US"/>
              <a:t>Main text style.</a:t>
            </a:r>
          </a:p>
          <a:p>
            <a:pPr lvl="1"/>
            <a:r>
              <a:rPr lang="en-US"/>
              <a:t>5 words per line. </a:t>
            </a:r>
            <a:br>
              <a:rPr lang="en-US"/>
            </a:br>
            <a:r>
              <a:rPr lang="en-US"/>
              <a:t>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16" name="Text Placeholder 7"/>
          <p:cNvSpPr>
            <a:spLocks noGrp="1"/>
          </p:cNvSpPr>
          <p:nvPr userDrawn="1">
            <p:ph type="body" sz="quarter" idx="13" hasCustomPrompt="1"/>
          </p:nvPr>
        </p:nvSpPr>
        <p:spPr>
          <a:xfrm>
            <a:off x="304801" y="671946"/>
            <a:ext cx="11582399" cy="330200"/>
          </a:xfrm>
        </p:spPr>
        <p:txBody>
          <a:bodyPr anchor="t"/>
          <a:lstStyle>
            <a:lvl1pPr marL="12700" indent="0">
              <a:lnSpc>
                <a:spcPct val="90000"/>
              </a:lnSpc>
              <a:buNone/>
              <a:defRPr sz="2000" b="0" i="1">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7" name="Group 6" hidden="1">
            <a:extLst>
              <a:ext uri="{FF2B5EF4-FFF2-40B4-BE49-F238E27FC236}">
                <a16:creationId xmlns:a16="http://schemas.microsoft.com/office/drawing/2014/main" id="{093529C4-AC74-9347-8FA3-CC13D2859EC9}"/>
              </a:ext>
            </a:extLst>
          </p:cNvPr>
          <p:cNvGrpSpPr/>
          <p:nvPr userDrawn="1"/>
        </p:nvGrpSpPr>
        <p:grpSpPr>
          <a:xfrm>
            <a:off x="12801600" y="0"/>
            <a:ext cx="3048000" cy="6858000"/>
            <a:chOff x="12801600" y="0"/>
            <a:chExt cx="3048000" cy="6858000"/>
          </a:xfrm>
        </p:grpSpPr>
        <p:sp>
          <p:nvSpPr>
            <p:cNvPr id="10" name="Rectangle 9"/>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 Icon</a:t>
              </a:r>
            </a:p>
          </p:txBody>
        </p:sp>
        <p:sp>
          <p:nvSpPr>
            <p:cNvPr id="12" name="Rectangle 11"/>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If body subhead is needed, change default text</a:t>
              </a:r>
              <a:r>
                <a:rPr lang="en-US" sz="1000" baseline="0"/>
                <a:t> to bold &amp; red.</a:t>
              </a:r>
              <a:endParaRPr lang="en-US" sz="1000"/>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bg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428123667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Small Image (Square)">
    <p:spTree>
      <p:nvGrpSpPr>
        <p:cNvPr id="1" name=""/>
        <p:cNvGrpSpPr/>
        <p:nvPr/>
      </p:nvGrpSpPr>
      <p:grpSpPr>
        <a:xfrm>
          <a:off x="0" y="0"/>
          <a:ext cx="0" cy="0"/>
          <a:chOff x="0" y="0"/>
          <a:chExt cx="0" cy="0"/>
        </a:xfrm>
      </p:grpSpPr>
      <p:sp>
        <p:nvSpPr>
          <p:cNvPr id="16" name="Picture Placeholder 15"/>
          <p:cNvSpPr>
            <a:spLocks noGrp="1"/>
          </p:cNvSpPr>
          <p:nvPr>
            <p:ph type="pic" sz="quarter" idx="15"/>
          </p:nvPr>
        </p:nvSpPr>
        <p:spPr>
          <a:xfrm>
            <a:off x="1143000" y="2057400"/>
            <a:ext cx="2514600" cy="2511552"/>
          </a:xfrm>
          <a:prstGeom prst="rect">
            <a:avLst/>
          </a:prstGeo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368801" y="2062620"/>
            <a:ext cx="7518399" cy="4109579"/>
          </a:xfrm>
        </p:spPr>
        <p:txBody>
          <a:bodyPr numCol="2" spcCol="457200"/>
          <a:lstStyle>
            <a:lvl1pPr>
              <a:defRPr sz="2200"/>
            </a:lvl1pPr>
            <a:lvl2pPr>
              <a:defRPr sz="2200"/>
            </a:lvl2pPr>
            <a:lvl3pPr>
              <a:defRPr sz="2000"/>
            </a:lvl3pPr>
            <a:lvl4pPr>
              <a:defRPr sz="2000"/>
            </a:lvl4pPr>
            <a:lvl5pPr>
              <a:defRPr sz="2000"/>
            </a:lvl5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9" name="Text Placeholder 7"/>
          <p:cNvSpPr>
            <a:spLocks noGrp="1"/>
          </p:cNvSpPr>
          <p:nvPr>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7" name="Group 6" hidden="1">
            <a:extLst>
              <a:ext uri="{FF2B5EF4-FFF2-40B4-BE49-F238E27FC236}">
                <a16:creationId xmlns:a16="http://schemas.microsoft.com/office/drawing/2014/main" id="{568F38A8-232E-0749-817B-51657F58ED9A}"/>
              </a:ext>
            </a:extLst>
          </p:cNvPr>
          <p:cNvGrpSpPr/>
          <p:nvPr userDrawn="1"/>
        </p:nvGrpSpPr>
        <p:grpSpPr>
          <a:xfrm>
            <a:off x="12801600" y="0"/>
            <a:ext cx="3048000" cy="6858000"/>
            <a:chOff x="12801600" y="0"/>
            <a:chExt cx="3048000" cy="6858000"/>
          </a:xfrm>
        </p:grpSpPr>
        <p:sp>
          <p:nvSpPr>
            <p:cNvPr id="11" name="Rectangle 10"/>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 Small Image (Square)</a:t>
              </a:r>
            </a:p>
          </p:txBody>
        </p:sp>
        <p:sp>
          <p:nvSpPr>
            <p:cNvPr id="12" name="Rectangle 11"/>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If body subhead is needed, change default text</a:t>
              </a:r>
              <a:r>
                <a:rPr lang="en-US" sz="1000" baseline="0"/>
                <a:t> to bold &amp; red.</a:t>
              </a:r>
              <a:endParaRPr lang="en-US" sz="1000"/>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bg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253727389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Large Image (Square)">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5"/>
          </p:nvPr>
        </p:nvSpPr>
        <p:spPr>
          <a:xfrm>
            <a:off x="762000" y="2057400"/>
            <a:ext cx="4117047" cy="4114800"/>
          </a:xfrm>
          <a:prstGeom prst="rect">
            <a:avLst/>
          </a:prstGeom>
        </p:spPr>
        <p:txBody>
          <a:bodyPr/>
          <a:lstStyle/>
          <a:p>
            <a:r>
              <a:rPr lang="en-US"/>
              <a:t>Click icon to add picture</a:t>
            </a:r>
          </a:p>
        </p:txBody>
      </p:sp>
      <p:sp>
        <p:nvSpPr>
          <p:cNvPr id="3" name="Content Placeholder 2"/>
          <p:cNvSpPr>
            <a:spLocks noGrp="1"/>
          </p:cNvSpPr>
          <p:nvPr>
            <p:ph idx="1" hasCustomPrompt="1"/>
          </p:nvPr>
        </p:nvSpPr>
        <p:spPr>
          <a:xfrm>
            <a:off x="6496160" y="2066544"/>
            <a:ext cx="4273971" cy="4109579"/>
          </a:xfrm>
        </p:spPr>
        <p:txBody>
          <a:bodyPr numCol="1" spcCol="457200"/>
          <a:lstStyle>
            <a:lvl1pPr>
              <a:defRPr sz="2200"/>
            </a:lvl1pPr>
            <a:lvl2pPr>
              <a:defRPr sz="2200"/>
            </a:lvl2pPr>
            <a:lvl3pPr>
              <a:defRPr sz="2000"/>
            </a:lvl3pPr>
            <a:lvl4pPr>
              <a:defRPr sz="2000"/>
            </a:lvl4pPr>
            <a:lvl5pPr>
              <a:defRPr sz="2000"/>
            </a:lvl5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
        <p:nvSpPr>
          <p:cNvPr id="9" name="Text Placeholder 7"/>
          <p:cNvSpPr>
            <a:spLocks noGrp="1"/>
          </p:cNvSpPr>
          <p:nvPr>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2" name="Group 1" hidden="1">
            <a:extLst>
              <a:ext uri="{FF2B5EF4-FFF2-40B4-BE49-F238E27FC236}">
                <a16:creationId xmlns:a16="http://schemas.microsoft.com/office/drawing/2014/main" id="{25178CCD-7F2C-1746-A108-9DDB8A27ED0B}"/>
              </a:ext>
            </a:extLst>
          </p:cNvPr>
          <p:cNvGrpSpPr/>
          <p:nvPr userDrawn="1"/>
        </p:nvGrpSpPr>
        <p:grpSpPr>
          <a:xfrm>
            <a:off x="12801600" y="0"/>
            <a:ext cx="3048000" cy="6858000"/>
            <a:chOff x="12801600" y="0"/>
            <a:chExt cx="3048000" cy="6858000"/>
          </a:xfrm>
        </p:grpSpPr>
        <p:sp>
          <p:nvSpPr>
            <p:cNvPr id="10" name="Rectangle 9"/>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 Large Image (Square)</a:t>
              </a:r>
            </a:p>
          </p:txBody>
        </p:sp>
        <p:sp>
          <p:nvSpPr>
            <p:cNvPr id="12" name="Rectangle 11"/>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If body subhead is needed, change default text</a:t>
              </a:r>
              <a:r>
                <a:rPr lang="en-US" sz="1000" baseline="0"/>
                <a:t> to bold &amp; red.</a:t>
              </a:r>
              <a:endParaRPr lang="en-US" sz="1000"/>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bg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420015151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3 year)">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622299" y="1502633"/>
            <a:ext cx="3673188" cy="834749"/>
          </a:xfrm>
          <a:prstGeom prst="chevron">
            <a:avLst>
              <a:gd name="adj" fmla="val 16529"/>
            </a:avLst>
          </a:prstGeom>
          <a:solidFill>
            <a:schemeClr val="accent1"/>
          </a:solidFill>
        </p:spPr>
        <p:txBody>
          <a:bodyPr anchor="ctr"/>
          <a:lstStyle>
            <a:lvl1pPr marL="1588" indent="0" algn="ctr">
              <a:buNone/>
              <a:defRPr sz="3200" b="1">
                <a:solidFill>
                  <a:schemeClr val="bg1"/>
                </a:solidFill>
              </a:defRPr>
            </a:lvl1pPr>
          </a:lstStyle>
          <a:p>
            <a:pPr lvl="0"/>
            <a:r>
              <a:rPr lang="en-US"/>
              <a:t>Year</a:t>
            </a:r>
          </a:p>
        </p:txBody>
      </p:sp>
      <p:sp>
        <p:nvSpPr>
          <p:cNvPr id="20" name="Text Placeholder 5"/>
          <p:cNvSpPr>
            <a:spLocks noGrp="1"/>
          </p:cNvSpPr>
          <p:nvPr>
            <p:ph type="body" sz="quarter" idx="16" hasCustomPrompt="1"/>
          </p:nvPr>
        </p:nvSpPr>
        <p:spPr>
          <a:xfrm>
            <a:off x="4240355" y="1502633"/>
            <a:ext cx="3673188" cy="834749"/>
          </a:xfrm>
          <a:prstGeom prst="chevron">
            <a:avLst>
              <a:gd name="adj" fmla="val 16529"/>
            </a:avLst>
          </a:prstGeom>
          <a:solidFill>
            <a:schemeClr val="accent1"/>
          </a:solidFill>
        </p:spPr>
        <p:txBody>
          <a:bodyPr anchor="ctr"/>
          <a:lstStyle>
            <a:lvl1pPr marL="1588" indent="0" algn="ctr">
              <a:buNone/>
              <a:defRPr sz="3200" b="1">
                <a:solidFill>
                  <a:schemeClr val="bg1"/>
                </a:solidFill>
              </a:defRPr>
            </a:lvl1pPr>
          </a:lstStyle>
          <a:p>
            <a:pPr lvl="0"/>
            <a:r>
              <a:rPr lang="en-US"/>
              <a:t>Year</a:t>
            </a:r>
          </a:p>
        </p:txBody>
      </p:sp>
      <p:sp>
        <p:nvSpPr>
          <p:cNvPr id="21" name="Text Placeholder 5"/>
          <p:cNvSpPr>
            <a:spLocks noGrp="1"/>
          </p:cNvSpPr>
          <p:nvPr>
            <p:ph type="body" sz="quarter" idx="17" hasCustomPrompt="1"/>
          </p:nvPr>
        </p:nvSpPr>
        <p:spPr>
          <a:xfrm>
            <a:off x="7885978" y="1502633"/>
            <a:ext cx="3673188" cy="834749"/>
          </a:xfrm>
          <a:prstGeom prst="chevron">
            <a:avLst>
              <a:gd name="adj" fmla="val 16529"/>
            </a:avLst>
          </a:prstGeom>
          <a:solidFill>
            <a:schemeClr val="accent1"/>
          </a:solidFill>
        </p:spPr>
        <p:txBody>
          <a:bodyPr anchor="ctr"/>
          <a:lstStyle>
            <a:lvl1pPr marL="1588" indent="0" algn="ctr">
              <a:buNone/>
              <a:defRPr sz="3200" b="1">
                <a:solidFill>
                  <a:schemeClr val="bg1"/>
                </a:solidFill>
              </a:defRPr>
            </a:lvl1pPr>
          </a:lstStyle>
          <a:p>
            <a:pPr lvl="0"/>
            <a:r>
              <a:rPr lang="en-US"/>
              <a:t>Year</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5" name="Straight Connector 14"/>
          <p:cNvCxnSpPr/>
          <p:nvPr userDrawn="1"/>
        </p:nvCxnSpPr>
        <p:spPr>
          <a:xfrm>
            <a:off x="4267919" y="2789016"/>
            <a:ext cx="0" cy="3141138"/>
          </a:xfrm>
          <a:prstGeom prst="line">
            <a:avLst/>
          </a:prstGeom>
          <a:ln w="12700" cap="rnd">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885976" y="2789016"/>
            <a:ext cx="0" cy="3141138"/>
          </a:xfrm>
          <a:prstGeom prst="line">
            <a:avLst/>
          </a:prstGeom>
          <a:ln w="12700" cap="rnd">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2458893" y="2394161"/>
            <a:ext cx="1" cy="178954"/>
          </a:xfrm>
          <a:prstGeom prst="line">
            <a:avLst/>
          </a:prstGeom>
          <a:ln w="12700" cap="rnd">
            <a:solidFill>
              <a:schemeClr val="bg2">
                <a:lumMod val="90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076950" y="2394161"/>
            <a:ext cx="1" cy="178954"/>
          </a:xfrm>
          <a:prstGeom prst="line">
            <a:avLst/>
          </a:prstGeom>
          <a:ln w="12700" cap="rnd">
            <a:solidFill>
              <a:schemeClr val="bg2">
                <a:lumMod val="90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695009" y="2394161"/>
            <a:ext cx="1" cy="178954"/>
          </a:xfrm>
          <a:prstGeom prst="line">
            <a:avLst/>
          </a:prstGeom>
          <a:ln w="12700" cap="rnd">
            <a:solidFill>
              <a:schemeClr val="bg2">
                <a:lumMod val="90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userDrawn="1">
            <p:ph type="body" sz="quarter" idx="18"/>
          </p:nvPr>
        </p:nvSpPr>
        <p:spPr>
          <a:xfrm>
            <a:off x="863673" y="2789018"/>
            <a:ext cx="3190439" cy="3141139"/>
          </a:xfrm>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p:cNvSpPr>
            <a:spLocks noGrp="1"/>
          </p:cNvSpPr>
          <p:nvPr userDrawn="1">
            <p:ph type="body" sz="quarter" idx="19"/>
          </p:nvPr>
        </p:nvSpPr>
        <p:spPr>
          <a:xfrm>
            <a:off x="4481730" y="2789018"/>
            <a:ext cx="3190439" cy="3141139"/>
          </a:xfrm>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7"/>
          <p:cNvSpPr>
            <a:spLocks noGrp="1"/>
          </p:cNvSpPr>
          <p:nvPr userDrawn="1">
            <p:ph type="body" sz="quarter" idx="20"/>
          </p:nvPr>
        </p:nvSpPr>
        <p:spPr>
          <a:xfrm>
            <a:off x="8099789" y="2789018"/>
            <a:ext cx="3190439" cy="3141139"/>
          </a:xfrm>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p:cNvSpPr>
            <a:spLocks noGrp="1"/>
          </p:cNvSpPr>
          <p:nvPr>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sp>
        <p:nvSpPr>
          <p:cNvPr id="22" name="Rectangle 21"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Timeline (3 Year)</a:t>
            </a:r>
          </a:p>
        </p:txBody>
      </p:sp>
    </p:spTree>
    <p:extLst>
      <p:ext uri="{BB962C8B-B14F-4D97-AF65-F5344CB8AC3E}">
        <p14:creationId xmlns:p14="http://schemas.microsoft.com/office/powerpoint/2010/main" val="176243202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4 year)">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622300" y="1502633"/>
            <a:ext cx="2758371" cy="834749"/>
          </a:xfrm>
          <a:prstGeom prst="chevron">
            <a:avLst>
              <a:gd name="adj" fmla="val 16529"/>
            </a:avLst>
          </a:prstGeom>
          <a:solidFill>
            <a:schemeClr val="accent1"/>
          </a:solidFill>
        </p:spPr>
        <p:txBody>
          <a:bodyPr anchor="ctr"/>
          <a:lstStyle>
            <a:lvl1pPr marL="1588" indent="0" algn="ctr">
              <a:buNone/>
              <a:defRPr sz="3200" b="1">
                <a:solidFill>
                  <a:schemeClr val="bg1"/>
                </a:solidFill>
              </a:defRPr>
            </a:lvl1pPr>
          </a:lstStyle>
          <a:p>
            <a:pPr lvl="0"/>
            <a:r>
              <a:rPr lang="en-US"/>
              <a:t>Year</a:t>
            </a:r>
          </a:p>
        </p:txBody>
      </p:sp>
      <p:sp>
        <p:nvSpPr>
          <p:cNvPr id="20" name="Text Placeholder 5"/>
          <p:cNvSpPr>
            <a:spLocks noGrp="1"/>
          </p:cNvSpPr>
          <p:nvPr>
            <p:ph type="body" sz="quarter" idx="16" hasCustomPrompt="1"/>
          </p:nvPr>
        </p:nvSpPr>
        <p:spPr>
          <a:xfrm>
            <a:off x="3332405" y="1502633"/>
            <a:ext cx="2765241" cy="834749"/>
          </a:xfrm>
          <a:prstGeom prst="chevron">
            <a:avLst>
              <a:gd name="adj" fmla="val 16529"/>
            </a:avLst>
          </a:prstGeom>
          <a:solidFill>
            <a:schemeClr val="accent1"/>
          </a:solidFill>
        </p:spPr>
        <p:txBody>
          <a:bodyPr anchor="ctr"/>
          <a:lstStyle>
            <a:lvl1pPr marL="1588" indent="0" algn="ctr">
              <a:buNone/>
              <a:defRPr sz="3200" b="1">
                <a:solidFill>
                  <a:schemeClr val="bg1"/>
                </a:solidFill>
              </a:defRPr>
            </a:lvl1pPr>
          </a:lstStyle>
          <a:p>
            <a:pPr lvl="0"/>
            <a:r>
              <a:rPr lang="en-US"/>
              <a:t>Year</a:t>
            </a:r>
          </a:p>
        </p:txBody>
      </p:sp>
      <p:sp>
        <p:nvSpPr>
          <p:cNvPr id="21" name="Text Placeholder 5"/>
          <p:cNvSpPr>
            <a:spLocks noGrp="1"/>
          </p:cNvSpPr>
          <p:nvPr>
            <p:ph type="body" sz="quarter" idx="17" hasCustomPrompt="1"/>
          </p:nvPr>
        </p:nvSpPr>
        <p:spPr>
          <a:xfrm>
            <a:off x="6056249" y="1502633"/>
            <a:ext cx="2751499" cy="834749"/>
          </a:xfrm>
          <a:prstGeom prst="chevron">
            <a:avLst>
              <a:gd name="adj" fmla="val 16529"/>
            </a:avLst>
          </a:prstGeom>
          <a:solidFill>
            <a:schemeClr val="accent1"/>
          </a:solidFill>
        </p:spPr>
        <p:txBody>
          <a:bodyPr anchor="ctr"/>
          <a:lstStyle>
            <a:lvl1pPr marL="1588" indent="0" algn="ctr">
              <a:buNone/>
              <a:defRPr sz="3200" b="1">
                <a:solidFill>
                  <a:schemeClr val="bg1"/>
                </a:solidFill>
              </a:defRPr>
            </a:lvl1pPr>
          </a:lstStyle>
          <a:p>
            <a:pPr lvl="0"/>
            <a:r>
              <a:rPr lang="en-US"/>
              <a:t>Year</a:t>
            </a:r>
          </a:p>
        </p:txBody>
      </p:sp>
      <p:sp>
        <p:nvSpPr>
          <p:cNvPr id="34" name="Text Placeholder 5"/>
          <p:cNvSpPr>
            <a:spLocks noGrp="1"/>
          </p:cNvSpPr>
          <p:nvPr>
            <p:ph type="body" sz="quarter" idx="18" hasCustomPrompt="1"/>
          </p:nvPr>
        </p:nvSpPr>
        <p:spPr>
          <a:xfrm>
            <a:off x="8780101" y="1502633"/>
            <a:ext cx="2751499" cy="834749"/>
          </a:xfrm>
          <a:prstGeom prst="chevron">
            <a:avLst>
              <a:gd name="adj" fmla="val 16529"/>
            </a:avLst>
          </a:prstGeom>
          <a:solidFill>
            <a:schemeClr val="accent1"/>
          </a:solidFill>
        </p:spPr>
        <p:txBody>
          <a:bodyPr anchor="ctr"/>
          <a:lstStyle>
            <a:lvl1pPr marL="1588" indent="0" algn="ctr">
              <a:buNone/>
              <a:defRPr sz="3200" b="1">
                <a:solidFill>
                  <a:schemeClr val="bg1"/>
                </a:solidFill>
              </a:defRPr>
            </a:lvl1pPr>
          </a:lstStyle>
          <a:p>
            <a:pPr lvl="0"/>
            <a:r>
              <a:rPr lang="en-US"/>
              <a:t>Year</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userDrawn="1"/>
        </p:nvCxnSpPr>
        <p:spPr>
          <a:xfrm flipH="1">
            <a:off x="2001486" y="2394161"/>
            <a:ext cx="1" cy="178954"/>
          </a:xfrm>
          <a:prstGeom prst="line">
            <a:avLst/>
          </a:prstGeom>
          <a:ln w="12700" cap="rnd">
            <a:solidFill>
              <a:schemeClr val="bg2">
                <a:lumMod val="90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4715025" y="2394161"/>
            <a:ext cx="1" cy="178954"/>
          </a:xfrm>
          <a:prstGeom prst="line">
            <a:avLst/>
          </a:prstGeom>
          <a:ln w="12700" cap="rnd">
            <a:solidFill>
              <a:schemeClr val="bg2">
                <a:lumMod val="90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7428562" y="2394161"/>
            <a:ext cx="1" cy="178954"/>
          </a:xfrm>
          <a:prstGeom prst="line">
            <a:avLst/>
          </a:prstGeom>
          <a:ln w="12700" cap="rnd">
            <a:solidFill>
              <a:schemeClr val="bg2">
                <a:lumMod val="90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350291" y="2789018"/>
            <a:ext cx="0" cy="3141139"/>
          </a:xfrm>
          <a:prstGeom prst="line">
            <a:avLst/>
          </a:prstGeom>
          <a:ln w="12700" cap="rnd">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049297" y="2789018"/>
            <a:ext cx="0" cy="3141139"/>
          </a:xfrm>
          <a:prstGeom prst="line">
            <a:avLst/>
          </a:prstGeom>
          <a:ln w="12700" cap="rnd">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8748304" y="2789018"/>
            <a:ext cx="0" cy="3141139"/>
          </a:xfrm>
          <a:prstGeom prst="line">
            <a:avLst/>
          </a:prstGeom>
          <a:ln w="12700" cap="rnd">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0092581" y="2394161"/>
            <a:ext cx="1" cy="178954"/>
          </a:xfrm>
          <a:prstGeom prst="line">
            <a:avLst/>
          </a:prstGeom>
          <a:ln w="12700" cap="rnd">
            <a:solidFill>
              <a:schemeClr val="bg2">
                <a:lumMod val="90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40" name="Text Placeholder 7"/>
          <p:cNvSpPr>
            <a:spLocks noGrp="1"/>
          </p:cNvSpPr>
          <p:nvPr userDrawn="1">
            <p:ph type="body" sz="quarter" idx="19"/>
          </p:nvPr>
        </p:nvSpPr>
        <p:spPr>
          <a:xfrm>
            <a:off x="831267" y="2789018"/>
            <a:ext cx="2328583" cy="3141139"/>
          </a:xfrm>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7"/>
          <p:cNvSpPr>
            <a:spLocks noGrp="1"/>
          </p:cNvSpPr>
          <p:nvPr userDrawn="1">
            <p:ph type="body" sz="quarter" idx="20"/>
          </p:nvPr>
        </p:nvSpPr>
        <p:spPr>
          <a:xfrm>
            <a:off x="3530274" y="2789018"/>
            <a:ext cx="2328583" cy="3141139"/>
          </a:xfrm>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7"/>
          <p:cNvSpPr>
            <a:spLocks noGrp="1"/>
          </p:cNvSpPr>
          <p:nvPr userDrawn="1">
            <p:ph type="body" sz="quarter" idx="21"/>
          </p:nvPr>
        </p:nvSpPr>
        <p:spPr>
          <a:xfrm>
            <a:off x="6229281" y="2789018"/>
            <a:ext cx="2328583" cy="3141139"/>
          </a:xfrm>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7"/>
          <p:cNvSpPr>
            <a:spLocks noGrp="1"/>
          </p:cNvSpPr>
          <p:nvPr userDrawn="1">
            <p:ph type="body" sz="quarter" idx="22"/>
          </p:nvPr>
        </p:nvSpPr>
        <p:spPr>
          <a:xfrm>
            <a:off x="8928289" y="2789018"/>
            <a:ext cx="2328583" cy="3141139"/>
          </a:xfrm>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p:cNvSpPr>
            <a:spLocks noGrp="1"/>
          </p:cNvSpPr>
          <p:nvPr>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sp>
        <p:nvSpPr>
          <p:cNvPr id="35" name="Rectangle 34"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Timeline (4 Year)</a:t>
            </a:r>
          </a:p>
        </p:txBody>
      </p:sp>
    </p:spTree>
    <p:extLst>
      <p:ext uri="{BB962C8B-B14F-4D97-AF65-F5344CB8AC3E}">
        <p14:creationId xmlns:p14="http://schemas.microsoft.com/office/powerpoint/2010/main" val="426727056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meline (5 year)">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622300" y="1502633"/>
            <a:ext cx="2210723" cy="834749"/>
          </a:xfrm>
          <a:prstGeom prst="chevron">
            <a:avLst>
              <a:gd name="adj" fmla="val 16529"/>
            </a:avLst>
          </a:prstGeom>
          <a:solidFill>
            <a:schemeClr val="accent1"/>
          </a:solidFill>
        </p:spPr>
        <p:txBody>
          <a:bodyPr anchor="ctr"/>
          <a:lstStyle>
            <a:lvl1pPr marL="1588" indent="0" algn="ctr">
              <a:buNone/>
              <a:defRPr sz="3200" b="1">
                <a:solidFill>
                  <a:schemeClr val="bg1"/>
                </a:solidFill>
              </a:defRPr>
            </a:lvl1pPr>
          </a:lstStyle>
          <a:p>
            <a:pPr lvl="0"/>
            <a:r>
              <a:rPr lang="en-US"/>
              <a:t>Year</a:t>
            </a:r>
          </a:p>
        </p:txBody>
      </p:sp>
      <p:sp>
        <p:nvSpPr>
          <p:cNvPr id="20" name="Text Placeholder 5"/>
          <p:cNvSpPr>
            <a:spLocks noGrp="1"/>
          </p:cNvSpPr>
          <p:nvPr>
            <p:ph type="body" sz="quarter" idx="16" hasCustomPrompt="1"/>
          </p:nvPr>
        </p:nvSpPr>
        <p:spPr>
          <a:xfrm>
            <a:off x="2791632" y="1502633"/>
            <a:ext cx="2218933" cy="834749"/>
          </a:xfrm>
          <a:prstGeom prst="chevron">
            <a:avLst>
              <a:gd name="adj" fmla="val 16529"/>
            </a:avLst>
          </a:prstGeom>
          <a:solidFill>
            <a:schemeClr val="accent1"/>
          </a:solidFill>
        </p:spPr>
        <p:txBody>
          <a:bodyPr anchor="ctr"/>
          <a:lstStyle>
            <a:lvl1pPr marL="1588" indent="0" algn="ctr">
              <a:buNone/>
              <a:defRPr sz="3200" b="1">
                <a:solidFill>
                  <a:schemeClr val="bg1"/>
                </a:solidFill>
              </a:defRPr>
            </a:lvl1pPr>
          </a:lstStyle>
          <a:p>
            <a:pPr lvl="0"/>
            <a:r>
              <a:rPr lang="en-US"/>
              <a:t>Year</a:t>
            </a:r>
          </a:p>
        </p:txBody>
      </p:sp>
      <p:sp>
        <p:nvSpPr>
          <p:cNvPr id="21" name="Text Placeholder 5"/>
          <p:cNvSpPr>
            <a:spLocks noGrp="1"/>
          </p:cNvSpPr>
          <p:nvPr>
            <p:ph type="body" sz="quarter" idx="17" hasCustomPrompt="1"/>
          </p:nvPr>
        </p:nvSpPr>
        <p:spPr>
          <a:xfrm>
            <a:off x="4977388" y="1502633"/>
            <a:ext cx="2202513" cy="834749"/>
          </a:xfrm>
          <a:prstGeom prst="chevron">
            <a:avLst>
              <a:gd name="adj" fmla="val 16529"/>
            </a:avLst>
          </a:prstGeom>
          <a:solidFill>
            <a:schemeClr val="accent1"/>
          </a:solidFill>
        </p:spPr>
        <p:txBody>
          <a:bodyPr anchor="ctr"/>
          <a:lstStyle>
            <a:lvl1pPr marL="1588" indent="0" algn="ctr">
              <a:buNone/>
              <a:defRPr sz="3200" b="1">
                <a:solidFill>
                  <a:schemeClr val="bg1"/>
                </a:solidFill>
              </a:defRPr>
            </a:lvl1pPr>
          </a:lstStyle>
          <a:p>
            <a:pPr lvl="0"/>
            <a:r>
              <a:rPr lang="en-US"/>
              <a:t>Year</a:t>
            </a:r>
          </a:p>
        </p:txBody>
      </p:sp>
      <p:sp>
        <p:nvSpPr>
          <p:cNvPr id="34" name="Text Placeholder 5"/>
          <p:cNvSpPr>
            <a:spLocks noGrp="1"/>
          </p:cNvSpPr>
          <p:nvPr>
            <p:ph type="body" sz="quarter" idx="18" hasCustomPrompt="1"/>
          </p:nvPr>
        </p:nvSpPr>
        <p:spPr>
          <a:xfrm>
            <a:off x="7141881" y="1502633"/>
            <a:ext cx="2222320" cy="834749"/>
          </a:xfrm>
          <a:prstGeom prst="chevron">
            <a:avLst>
              <a:gd name="adj" fmla="val 16529"/>
            </a:avLst>
          </a:prstGeom>
          <a:solidFill>
            <a:schemeClr val="accent1"/>
          </a:solidFill>
        </p:spPr>
        <p:txBody>
          <a:bodyPr anchor="ctr"/>
          <a:lstStyle>
            <a:lvl1pPr marL="1588" indent="0" algn="ctr">
              <a:buNone/>
              <a:defRPr sz="3200" b="1">
                <a:solidFill>
                  <a:schemeClr val="bg1"/>
                </a:solidFill>
              </a:defRPr>
            </a:lvl1pPr>
          </a:lstStyle>
          <a:p>
            <a:pPr lvl="0"/>
            <a:r>
              <a:rPr lang="en-US"/>
              <a:t>Year</a:t>
            </a:r>
          </a:p>
        </p:txBody>
      </p:sp>
      <p:sp>
        <p:nvSpPr>
          <p:cNvPr id="29" name="Text Placeholder 5"/>
          <p:cNvSpPr>
            <a:spLocks noGrp="1"/>
          </p:cNvSpPr>
          <p:nvPr>
            <p:ph type="body" sz="quarter" idx="19" hasCustomPrompt="1"/>
          </p:nvPr>
        </p:nvSpPr>
        <p:spPr>
          <a:xfrm>
            <a:off x="9320876" y="1502633"/>
            <a:ext cx="2222320" cy="834749"/>
          </a:xfrm>
          <a:prstGeom prst="chevron">
            <a:avLst>
              <a:gd name="adj" fmla="val 16529"/>
            </a:avLst>
          </a:prstGeom>
          <a:solidFill>
            <a:schemeClr val="accent1"/>
          </a:solidFill>
        </p:spPr>
        <p:txBody>
          <a:bodyPr anchor="ctr"/>
          <a:lstStyle>
            <a:lvl1pPr marL="1588" indent="0" algn="ctr">
              <a:buNone/>
              <a:defRPr sz="3200" b="1">
                <a:solidFill>
                  <a:schemeClr val="bg1"/>
                </a:solidFill>
              </a:defRPr>
            </a:lvl1pPr>
          </a:lstStyle>
          <a:p>
            <a:pPr lvl="0"/>
            <a:r>
              <a:rPr lang="en-US"/>
              <a:t>Year</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userDrawn="1"/>
        </p:nvCxnSpPr>
        <p:spPr>
          <a:xfrm flipH="1">
            <a:off x="1727662" y="2394161"/>
            <a:ext cx="1" cy="178954"/>
          </a:xfrm>
          <a:prstGeom prst="line">
            <a:avLst/>
          </a:prstGeom>
          <a:ln w="12700" cap="rnd">
            <a:solidFill>
              <a:schemeClr val="bg2">
                <a:lumMod val="90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078644" y="2394161"/>
            <a:ext cx="1" cy="178954"/>
          </a:xfrm>
          <a:prstGeom prst="line">
            <a:avLst/>
          </a:prstGeom>
          <a:ln w="12700" cap="rnd">
            <a:solidFill>
              <a:schemeClr val="bg2">
                <a:lumMod val="90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10432038" y="2394161"/>
            <a:ext cx="1" cy="178954"/>
          </a:xfrm>
          <a:prstGeom prst="line">
            <a:avLst/>
          </a:prstGeom>
          <a:ln w="12700" cap="rnd">
            <a:solidFill>
              <a:schemeClr val="bg2">
                <a:lumMod val="90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3901101" y="2394161"/>
            <a:ext cx="1" cy="178954"/>
          </a:xfrm>
          <a:prstGeom prst="line">
            <a:avLst/>
          </a:prstGeom>
          <a:ln w="12700" cap="rnd">
            <a:solidFill>
              <a:schemeClr val="bg2">
                <a:lumMod val="90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H="1">
            <a:off x="8253043" y="2394161"/>
            <a:ext cx="1" cy="178954"/>
          </a:xfrm>
          <a:prstGeom prst="line">
            <a:avLst/>
          </a:prstGeom>
          <a:ln w="12700" cap="rnd">
            <a:solidFill>
              <a:schemeClr val="bg2">
                <a:lumMod val="90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815708" y="2789018"/>
            <a:ext cx="0" cy="3141139"/>
          </a:xfrm>
          <a:prstGeom prst="line">
            <a:avLst/>
          </a:prstGeom>
          <a:ln w="12700" cap="rnd">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67897" y="2789018"/>
            <a:ext cx="0" cy="3141139"/>
          </a:xfrm>
          <a:prstGeom prst="line">
            <a:avLst/>
          </a:prstGeom>
          <a:ln w="12700" cap="rnd">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991803" y="2789018"/>
            <a:ext cx="0" cy="3141139"/>
          </a:xfrm>
          <a:prstGeom prst="line">
            <a:avLst/>
          </a:prstGeom>
          <a:ln w="12700" cap="rnd">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43992" y="2789018"/>
            <a:ext cx="0" cy="3141139"/>
          </a:xfrm>
          <a:prstGeom prst="line">
            <a:avLst/>
          </a:prstGeom>
          <a:ln w="12700" cap="rnd">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 Placeholder 7"/>
          <p:cNvSpPr>
            <a:spLocks noGrp="1"/>
          </p:cNvSpPr>
          <p:nvPr>
            <p:ph type="body" sz="quarter" idx="20"/>
          </p:nvPr>
        </p:nvSpPr>
        <p:spPr>
          <a:xfrm>
            <a:off x="804298" y="2789018"/>
            <a:ext cx="184672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7"/>
          <p:cNvSpPr>
            <a:spLocks noGrp="1"/>
          </p:cNvSpPr>
          <p:nvPr>
            <p:ph type="body" sz="quarter" idx="23"/>
          </p:nvPr>
        </p:nvSpPr>
        <p:spPr>
          <a:xfrm>
            <a:off x="2980393" y="2789018"/>
            <a:ext cx="184672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7"/>
          <p:cNvSpPr>
            <a:spLocks noGrp="1"/>
          </p:cNvSpPr>
          <p:nvPr>
            <p:ph type="body" sz="quarter" idx="24"/>
          </p:nvPr>
        </p:nvSpPr>
        <p:spPr>
          <a:xfrm>
            <a:off x="5156488" y="2789018"/>
            <a:ext cx="184672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7"/>
          <p:cNvSpPr>
            <a:spLocks noGrp="1"/>
          </p:cNvSpPr>
          <p:nvPr>
            <p:ph type="body" sz="quarter" idx="25"/>
          </p:nvPr>
        </p:nvSpPr>
        <p:spPr>
          <a:xfrm>
            <a:off x="7332582" y="2789018"/>
            <a:ext cx="184672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7"/>
          <p:cNvSpPr>
            <a:spLocks noGrp="1"/>
          </p:cNvSpPr>
          <p:nvPr>
            <p:ph type="body" sz="quarter" idx="26"/>
          </p:nvPr>
        </p:nvSpPr>
        <p:spPr>
          <a:xfrm>
            <a:off x="9508674" y="2789018"/>
            <a:ext cx="1846729" cy="3141139"/>
          </a:xfrm>
        </p:spPr>
        <p:txBody>
          <a:bodyPr/>
          <a:lstStyle>
            <a:lvl1pPr>
              <a:defRPr sz="20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7"/>
          <p:cNvSpPr>
            <a:spLocks noGrp="1"/>
          </p:cNvSpPr>
          <p:nvPr>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sp>
        <p:nvSpPr>
          <p:cNvPr id="35" name="Rectangle 34"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Timeline (5 Year)</a:t>
            </a:r>
          </a:p>
        </p:txBody>
      </p:sp>
    </p:spTree>
    <p:extLst>
      <p:ext uri="{BB962C8B-B14F-4D97-AF65-F5344CB8AC3E}">
        <p14:creationId xmlns:p14="http://schemas.microsoft.com/office/powerpoint/2010/main" val="378408966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xed Text Two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8" name="Text Placeholder 5"/>
          <p:cNvSpPr>
            <a:spLocks noGrp="1"/>
          </p:cNvSpPr>
          <p:nvPr>
            <p:ph type="body" sz="quarter" idx="15" hasCustomPrompt="1"/>
          </p:nvPr>
        </p:nvSpPr>
        <p:spPr>
          <a:xfrm>
            <a:off x="662288" y="2621078"/>
            <a:ext cx="5329517"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9" name="Text Placeholder 5"/>
          <p:cNvSpPr>
            <a:spLocks noGrp="1"/>
          </p:cNvSpPr>
          <p:nvPr>
            <p:ph type="body" sz="quarter" idx="19" hasCustomPrompt="1"/>
          </p:nvPr>
        </p:nvSpPr>
        <p:spPr>
          <a:xfrm>
            <a:off x="6200194" y="2621078"/>
            <a:ext cx="5398684"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7" name="Text Placeholder 7"/>
          <p:cNvSpPr>
            <a:spLocks noGrp="1"/>
          </p:cNvSpPr>
          <p:nvPr>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2" name="Group 1">
            <a:extLst>
              <a:ext uri="{FF2B5EF4-FFF2-40B4-BE49-F238E27FC236}">
                <a16:creationId xmlns:a16="http://schemas.microsoft.com/office/drawing/2014/main" id="{4D80EC5B-0943-EB48-B210-004B892909EA}"/>
              </a:ext>
            </a:extLst>
          </p:cNvPr>
          <p:cNvGrpSpPr/>
          <p:nvPr userDrawn="1"/>
        </p:nvGrpSpPr>
        <p:grpSpPr>
          <a:xfrm>
            <a:off x="12801600" y="0"/>
            <a:ext cx="3048000" cy="6858000"/>
            <a:chOff x="12801600" y="0"/>
            <a:chExt cx="3048000" cy="6858000"/>
          </a:xfrm>
        </p:grpSpPr>
        <p:sp>
          <p:nvSpPr>
            <p:cNvPr id="16" name="Rectangle 15"/>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Two Items</a:t>
              </a:r>
            </a:p>
          </p:txBody>
        </p:sp>
        <p:sp>
          <p:nvSpPr>
            <p:cNvPr id="24" name="Rectangle 23"/>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15" name="Group 14"/>
            <p:cNvGrpSpPr>
              <a:grpSpLocks noChangeAspect="1"/>
            </p:cNvGrpSpPr>
            <p:nvPr userDrawn="1"/>
          </p:nvGrpSpPr>
          <p:grpSpPr>
            <a:xfrm>
              <a:off x="14208931" y="843418"/>
              <a:ext cx="233337" cy="225045"/>
              <a:chOff x="366713" y="2336800"/>
              <a:chExt cx="1608137" cy="1550988"/>
            </a:xfrm>
            <a:solidFill>
              <a:schemeClr val="bg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396548327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xed Text Three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1" name="Text Placeholder 5"/>
          <p:cNvSpPr>
            <a:spLocks noGrp="1"/>
          </p:cNvSpPr>
          <p:nvPr>
            <p:ph type="body" sz="quarter" idx="15" hasCustomPrompt="1"/>
          </p:nvPr>
        </p:nvSpPr>
        <p:spPr>
          <a:xfrm>
            <a:off x="662291" y="2621078"/>
            <a:ext cx="350660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2" name="Text Placeholder 5"/>
          <p:cNvSpPr>
            <a:spLocks noGrp="1"/>
          </p:cNvSpPr>
          <p:nvPr>
            <p:ph type="body" sz="quarter" idx="17" hasCustomPrompt="1"/>
          </p:nvPr>
        </p:nvSpPr>
        <p:spPr>
          <a:xfrm>
            <a:off x="4377283" y="2621078"/>
            <a:ext cx="350660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3" name="Text Placeholder 5"/>
          <p:cNvSpPr>
            <a:spLocks noGrp="1"/>
          </p:cNvSpPr>
          <p:nvPr>
            <p:ph type="body" sz="quarter" idx="19" hasCustomPrompt="1"/>
          </p:nvPr>
        </p:nvSpPr>
        <p:spPr>
          <a:xfrm>
            <a:off x="8092275" y="2621078"/>
            <a:ext cx="350660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5" name="Text Placeholder 7"/>
          <p:cNvSpPr>
            <a:spLocks noGrp="1"/>
          </p:cNvSpPr>
          <p:nvPr>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2" name="Group 1">
            <a:extLst>
              <a:ext uri="{FF2B5EF4-FFF2-40B4-BE49-F238E27FC236}">
                <a16:creationId xmlns:a16="http://schemas.microsoft.com/office/drawing/2014/main" id="{44AD0DDF-B91F-F841-B64F-A169BD297519}"/>
              </a:ext>
            </a:extLst>
          </p:cNvPr>
          <p:cNvGrpSpPr/>
          <p:nvPr userDrawn="1"/>
        </p:nvGrpSpPr>
        <p:grpSpPr>
          <a:xfrm>
            <a:off x="12801600" y="0"/>
            <a:ext cx="3048000" cy="6858000"/>
            <a:chOff x="12801600" y="0"/>
            <a:chExt cx="3048000" cy="6858000"/>
          </a:xfrm>
        </p:grpSpPr>
        <p:sp>
          <p:nvSpPr>
            <p:cNvPr id="14" name="Rectangle 13"/>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Three Items</a:t>
              </a:r>
            </a:p>
          </p:txBody>
        </p:sp>
        <p:sp>
          <p:nvSpPr>
            <p:cNvPr id="17" name="Rectangle 16"/>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1" name="Group 20"/>
            <p:cNvGrpSpPr>
              <a:grpSpLocks noChangeAspect="1"/>
            </p:cNvGrpSpPr>
            <p:nvPr userDrawn="1"/>
          </p:nvGrpSpPr>
          <p:grpSpPr>
            <a:xfrm>
              <a:off x="14208931" y="843418"/>
              <a:ext cx="233337" cy="225045"/>
              <a:chOff x="366713" y="2336800"/>
              <a:chExt cx="1608137" cy="1550988"/>
            </a:xfrm>
            <a:solidFill>
              <a:schemeClr val="bg1"/>
            </a:solidFill>
          </p:grpSpPr>
          <p:sp>
            <p:nvSpPr>
              <p:cNvPr id="22"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3"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197593323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xed Text Four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8" name="Text Placeholder 5"/>
          <p:cNvSpPr>
            <a:spLocks noGrp="1"/>
          </p:cNvSpPr>
          <p:nvPr>
            <p:ph type="body" sz="quarter" idx="15" hasCustomPrompt="1"/>
          </p:nvPr>
        </p:nvSpPr>
        <p:spPr>
          <a:xfrm>
            <a:off x="662291" y="1925656"/>
            <a:ext cx="5329516"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9" name="Text Placeholder 5"/>
          <p:cNvSpPr>
            <a:spLocks noGrp="1"/>
          </p:cNvSpPr>
          <p:nvPr>
            <p:ph type="body" sz="quarter" idx="19" hasCustomPrompt="1"/>
          </p:nvPr>
        </p:nvSpPr>
        <p:spPr>
          <a:xfrm>
            <a:off x="6200194" y="1925656"/>
            <a:ext cx="5398684"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1" name="Text Placeholder 5"/>
          <p:cNvSpPr>
            <a:spLocks noGrp="1"/>
          </p:cNvSpPr>
          <p:nvPr>
            <p:ph type="body" sz="quarter" idx="20" hasCustomPrompt="1"/>
          </p:nvPr>
        </p:nvSpPr>
        <p:spPr>
          <a:xfrm>
            <a:off x="662291" y="3369677"/>
            <a:ext cx="5329516"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2" name="Text Placeholder 5"/>
          <p:cNvSpPr>
            <a:spLocks noGrp="1"/>
          </p:cNvSpPr>
          <p:nvPr>
            <p:ph type="body" sz="quarter" idx="21" hasCustomPrompt="1"/>
          </p:nvPr>
        </p:nvSpPr>
        <p:spPr>
          <a:xfrm>
            <a:off x="6200194" y="3369677"/>
            <a:ext cx="5398684"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4" name="Text Placeholder 7"/>
          <p:cNvSpPr>
            <a:spLocks noGrp="1"/>
          </p:cNvSpPr>
          <p:nvPr>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2" name="Group 1">
            <a:extLst>
              <a:ext uri="{FF2B5EF4-FFF2-40B4-BE49-F238E27FC236}">
                <a16:creationId xmlns:a16="http://schemas.microsoft.com/office/drawing/2014/main" id="{77C401EE-3FE1-DB42-8A02-1C53953F03E8}"/>
              </a:ext>
            </a:extLst>
          </p:cNvPr>
          <p:cNvGrpSpPr/>
          <p:nvPr userDrawn="1"/>
        </p:nvGrpSpPr>
        <p:grpSpPr>
          <a:xfrm>
            <a:off x="12801600" y="0"/>
            <a:ext cx="3048000" cy="6858000"/>
            <a:chOff x="12801600" y="0"/>
            <a:chExt cx="3048000" cy="6858000"/>
          </a:xfrm>
        </p:grpSpPr>
        <p:sp>
          <p:nvSpPr>
            <p:cNvPr id="13" name="Rectangle 12"/>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Four Items</a:t>
              </a:r>
            </a:p>
          </p:txBody>
        </p:sp>
        <p:sp>
          <p:nvSpPr>
            <p:cNvPr id="16" name="Rectangle 15"/>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0" name="Group 19"/>
            <p:cNvGrpSpPr>
              <a:grpSpLocks noChangeAspect="1"/>
            </p:cNvGrpSpPr>
            <p:nvPr userDrawn="1"/>
          </p:nvGrpSpPr>
          <p:grpSpPr>
            <a:xfrm>
              <a:off x="14208931" y="843418"/>
              <a:ext cx="233337" cy="225045"/>
              <a:chOff x="366713" y="2336800"/>
              <a:chExt cx="1608137" cy="1550988"/>
            </a:xfrm>
            <a:solidFill>
              <a:schemeClr val="bg1"/>
            </a:solidFill>
          </p:grpSpPr>
          <p:sp>
            <p:nvSpPr>
              <p:cNvPr id="21"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36347730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A96B2-702C-084E-9060-05751DBF82B0}" type="slidenum">
              <a:rPr lang="en-US" smtClean="0"/>
              <a:t>‹#›</a:t>
            </a:fld>
            <a:endParaRPr lang="en-US"/>
          </a:p>
        </p:txBody>
      </p:sp>
      <p:sp>
        <p:nvSpPr>
          <p:cNvPr id="5" name="Rectangle 4"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Blank</a:t>
            </a:r>
          </a:p>
        </p:txBody>
      </p:sp>
    </p:spTree>
    <p:extLst>
      <p:ext uri="{BB962C8B-B14F-4D97-AF65-F5344CB8AC3E}">
        <p14:creationId xmlns:p14="http://schemas.microsoft.com/office/powerpoint/2010/main" val="87880408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xed Text Five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3" name="Text Placeholder 5"/>
          <p:cNvSpPr>
            <a:spLocks noGrp="1"/>
          </p:cNvSpPr>
          <p:nvPr>
            <p:ph type="body" sz="quarter" idx="22" hasCustomPrompt="1"/>
          </p:nvPr>
        </p:nvSpPr>
        <p:spPr>
          <a:xfrm>
            <a:off x="662291" y="1925656"/>
            <a:ext cx="350660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4" name="Text Placeholder 5"/>
          <p:cNvSpPr>
            <a:spLocks noGrp="1"/>
          </p:cNvSpPr>
          <p:nvPr>
            <p:ph type="body" sz="quarter" idx="17" hasCustomPrompt="1"/>
          </p:nvPr>
        </p:nvSpPr>
        <p:spPr>
          <a:xfrm>
            <a:off x="4377283" y="1925656"/>
            <a:ext cx="350660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5" name="Text Placeholder 5"/>
          <p:cNvSpPr>
            <a:spLocks noGrp="1"/>
          </p:cNvSpPr>
          <p:nvPr>
            <p:ph type="body" sz="quarter" idx="23" hasCustomPrompt="1"/>
          </p:nvPr>
        </p:nvSpPr>
        <p:spPr>
          <a:xfrm>
            <a:off x="8092275" y="1925656"/>
            <a:ext cx="350660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6" name="Text Placeholder 5"/>
          <p:cNvSpPr>
            <a:spLocks noGrp="1"/>
          </p:cNvSpPr>
          <p:nvPr>
            <p:ph type="body" sz="quarter" idx="20" hasCustomPrompt="1"/>
          </p:nvPr>
        </p:nvSpPr>
        <p:spPr>
          <a:xfrm>
            <a:off x="662292" y="3369677"/>
            <a:ext cx="532951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7" name="Text Placeholder 5"/>
          <p:cNvSpPr>
            <a:spLocks noGrp="1"/>
          </p:cNvSpPr>
          <p:nvPr>
            <p:ph type="body" sz="quarter" idx="21" hasCustomPrompt="1"/>
          </p:nvPr>
        </p:nvSpPr>
        <p:spPr>
          <a:xfrm>
            <a:off x="6200196" y="3369677"/>
            <a:ext cx="539868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9" name="Text Placeholder 7"/>
          <p:cNvSpPr>
            <a:spLocks noGrp="1"/>
          </p:cNvSpPr>
          <p:nvPr>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2" name="Group 1">
            <a:extLst>
              <a:ext uri="{FF2B5EF4-FFF2-40B4-BE49-F238E27FC236}">
                <a16:creationId xmlns:a16="http://schemas.microsoft.com/office/drawing/2014/main" id="{11E2AE50-4485-E34C-B8DE-5580F34AC92B}"/>
              </a:ext>
            </a:extLst>
          </p:cNvPr>
          <p:cNvGrpSpPr/>
          <p:nvPr userDrawn="1"/>
        </p:nvGrpSpPr>
        <p:grpSpPr>
          <a:xfrm>
            <a:off x="12801600" y="0"/>
            <a:ext cx="3048000" cy="6858000"/>
            <a:chOff x="12801600" y="0"/>
            <a:chExt cx="3048000" cy="6858000"/>
          </a:xfrm>
        </p:grpSpPr>
        <p:sp>
          <p:nvSpPr>
            <p:cNvPr id="18" name="Rectangle 17"/>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Five Items</a:t>
              </a:r>
            </a:p>
          </p:txBody>
        </p:sp>
        <p:sp>
          <p:nvSpPr>
            <p:cNvPr id="21" name="Rectangle 20"/>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5" name="Group 24"/>
            <p:cNvGrpSpPr>
              <a:grpSpLocks noChangeAspect="1"/>
            </p:cNvGrpSpPr>
            <p:nvPr userDrawn="1"/>
          </p:nvGrpSpPr>
          <p:grpSpPr>
            <a:xfrm>
              <a:off x="14208931" y="843418"/>
              <a:ext cx="233337" cy="225045"/>
              <a:chOff x="366713" y="2336800"/>
              <a:chExt cx="1608137" cy="1550988"/>
            </a:xfrm>
            <a:solidFill>
              <a:schemeClr val="bg1"/>
            </a:solidFill>
          </p:grpSpPr>
          <p:sp>
            <p:nvSpPr>
              <p:cNvPr id="26"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7"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369688411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xed Text Six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4" name="Text Placeholder 5"/>
          <p:cNvSpPr>
            <a:spLocks noGrp="1"/>
          </p:cNvSpPr>
          <p:nvPr>
            <p:ph type="body" sz="quarter" idx="22" hasCustomPrompt="1"/>
          </p:nvPr>
        </p:nvSpPr>
        <p:spPr>
          <a:xfrm>
            <a:off x="662291" y="1925656"/>
            <a:ext cx="350660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5" name="Text Placeholder 5"/>
          <p:cNvSpPr>
            <a:spLocks noGrp="1"/>
          </p:cNvSpPr>
          <p:nvPr>
            <p:ph type="body" sz="quarter" idx="17" hasCustomPrompt="1"/>
          </p:nvPr>
        </p:nvSpPr>
        <p:spPr>
          <a:xfrm>
            <a:off x="4377283" y="1925656"/>
            <a:ext cx="350660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6" name="Text Placeholder 5"/>
          <p:cNvSpPr>
            <a:spLocks noGrp="1"/>
          </p:cNvSpPr>
          <p:nvPr>
            <p:ph type="body" sz="quarter" idx="23" hasCustomPrompt="1"/>
          </p:nvPr>
        </p:nvSpPr>
        <p:spPr>
          <a:xfrm>
            <a:off x="8092275" y="1925656"/>
            <a:ext cx="350660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7" name="Text Placeholder 5"/>
          <p:cNvSpPr>
            <a:spLocks noGrp="1"/>
          </p:cNvSpPr>
          <p:nvPr>
            <p:ph type="body" sz="quarter" idx="24" hasCustomPrompt="1"/>
          </p:nvPr>
        </p:nvSpPr>
        <p:spPr>
          <a:xfrm>
            <a:off x="662291" y="3369677"/>
            <a:ext cx="350660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8" name="Text Placeholder 5"/>
          <p:cNvSpPr>
            <a:spLocks noGrp="1"/>
          </p:cNvSpPr>
          <p:nvPr>
            <p:ph type="body" sz="quarter" idx="25" hasCustomPrompt="1"/>
          </p:nvPr>
        </p:nvSpPr>
        <p:spPr>
          <a:xfrm>
            <a:off x="4377283" y="3369677"/>
            <a:ext cx="350660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9" name="Text Placeholder 5"/>
          <p:cNvSpPr>
            <a:spLocks noGrp="1"/>
          </p:cNvSpPr>
          <p:nvPr>
            <p:ph type="body" sz="quarter" idx="26" hasCustomPrompt="1"/>
          </p:nvPr>
        </p:nvSpPr>
        <p:spPr>
          <a:xfrm>
            <a:off x="8092275" y="3369677"/>
            <a:ext cx="3506605" cy="1287733"/>
          </a:xfrm>
          <a:solidFill>
            <a:schemeClr val="accent1"/>
          </a:solidFill>
        </p:spPr>
        <p:txBody>
          <a:bodyPr lIns="91440" tIns="91440" rIns="91440" bIns="91440"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20" name="Text Placeholder 7"/>
          <p:cNvSpPr>
            <a:spLocks noGrp="1"/>
          </p:cNvSpPr>
          <p:nvPr>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2" name="Group 1">
            <a:extLst>
              <a:ext uri="{FF2B5EF4-FFF2-40B4-BE49-F238E27FC236}">
                <a16:creationId xmlns:a16="http://schemas.microsoft.com/office/drawing/2014/main" id="{F0416536-5932-0343-9458-97930AF99444}"/>
              </a:ext>
            </a:extLst>
          </p:cNvPr>
          <p:cNvGrpSpPr/>
          <p:nvPr userDrawn="1"/>
        </p:nvGrpSpPr>
        <p:grpSpPr>
          <a:xfrm>
            <a:off x="12801600" y="0"/>
            <a:ext cx="3048000" cy="6858000"/>
            <a:chOff x="12801600" y="0"/>
            <a:chExt cx="3048000" cy="6858000"/>
          </a:xfrm>
        </p:grpSpPr>
        <p:sp>
          <p:nvSpPr>
            <p:cNvPr id="13" name="Rectangle 12"/>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Six Items</a:t>
              </a:r>
            </a:p>
          </p:txBody>
        </p:sp>
        <p:sp>
          <p:nvSpPr>
            <p:cNvPr id="22" name="Rectangle 21"/>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6" name="Group 25"/>
            <p:cNvGrpSpPr>
              <a:grpSpLocks noChangeAspect="1"/>
            </p:cNvGrpSpPr>
            <p:nvPr userDrawn="1"/>
          </p:nvGrpSpPr>
          <p:grpSpPr>
            <a:xfrm>
              <a:off x="14208931" y="843418"/>
              <a:ext cx="233337" cy="225045"/>
              <a:chOff x="366713" y="2336800"/>
              <a:chExt cx="1608137" cy="1550988"/>
            </a:xfrm>
            <a:solidFill>
              <a:schemeClr val="bg1"/>
            </a:solidFill>
          </p:grpSpPr>
          <p:sp>
            <p:nvSpPr>
              <p:cNvPr id="27"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123275531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xed Text Seven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48" name="Text Placeholder 5"/>
          <p:cNvSpPr>
            <a:spLocks noGrp="1"/>
          </p:cNvSpPr>
          <p:nvPr>
            <p:ph type="body" sz="quarter" idx="20" hasCustomPrompt="1"/>
          </p:nvPr>
        </p:nvSpPr>
        <p:spPr>
          <a:xfrm>
            <a:off x="662289" y="1646284"/>
            <a:ext cx="5329515" cy="1287733"/>
          </a:xfrm>
          <a:solidFill>
            <a:schemeClr val="accent1"/>
          </a:solidFill>
        </p:spPr>
        <p:txBody>
          <a:bodyPr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49" name="Text Placeholder 5"/>
          <p:cNvSpPr>
            <a:spLocks noGrp="1"/>
          </p:cNvSpPr>
          <p:nvPr>
            <p:ph type="body" sz="quarter" idx="21" hasCustomPrompt="1"/>
          </p:nvPr>
        </p:nvSpPr>
        <p:spPr>
          <a:xfrm>
            <a:off x="6200196" y="1646284"/>
            <a:ext cx="5398685" cy="1287733"/>
          </a:xfrm>
          <a:solidFill>
            <a:schemeClr val="accent1"/>
          </a:solidFill>
        </p:spPr>
        <p:txBody>
          <a:bodyPr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4" name="Text Placeholder 5"/>
          <p:cNvSpPr>
            <a:spLocks noGrp="1"/>
          </p:cNvSpPr>
          <p:nvPr>
            <p:ph type="body" sz="quarter" idx="22" hasCustomPrompt="1"/>
          </p:nvPr>
        </p:nvSpPr>
        <p:spPr>
          <a:xfrm>
            <a:off x="662291" y="3072664"/>
            <a:ext cx="3506605" cy="1287733"/>
          </a:xfrm>
          <a:solidFill>
            <a:schemeClr val="accent1"/>
          </a:solidFill>
        </p:spPr>
        <p:txBody>
          <a:bodyPr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5" name="Text Placeholder 5"/>
          <p:cNvSpPr>
            <a:spLocks noGrp="1"/>
          </p:cNvSpPr>
          <p:nvPr>
            <p:ph type="body" sz="quarter" idx="17" hasCustomPrompt="1"/>
          </p:nvPr>
        </p:nvSpPr>
        <p:spPr>
          <a:xfrm>
            <a:off x="4377283" y="3072664"/>
            <a:ext cx="3506605" cy="1287733"/>
          </a:xfrm>
          <a:solidFill>
            <a:schemeClr val="accent1"/>
          </a:solidFill>
        </p:spPr>
        <p:txBody>
          <a:bodyPr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6" name="Text Placeholder 5"/>
          <p:cNvSpPr>
            <a:spLocks noGrp="1"/>
          </p:cNvSpPr>
          <p:nvPr>
            <p:ph type="body" sz="quarter" idx="23" hasCustomPrompt="1"/>
          </p:nvPr>
        </p:nvSpPr>
        <p:spPr>
          <a:xfrm>
            <a:off x="8092275" y="3072664"/>
            <a:ext cx="3506605" cy="1287733"/>
          </a:xfrm>
          <a:solidFill>
            <a:schemeClr val="accent1"/>
          </a:solidFill>
        </p:spPr>
        <p:txBody>
          <a:bodyPr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7" name="Text Placeholder 5"/>
          <p:cNvSpPr>
            <a:spLocks noGrp="1"/>
          </p:cNvSpPr>
          <p:nvPr>
            <p:ph type="body" sz="quarter" idx="27" hasCustomPrompt="1"/>
          </p:nvPr>
        </p:nvSpPr>
        <p:spPr>
          <a:xfrm>
            <a:off x="662289" y="4499045"/>
            <a:ext cx="5329515" cy="1287733"/>
          </a:xfrm>
          <a:solidFill>
            <a:schemeClr val="accent1"/>
          </a:solidFill>
        </p:spPr>
        <p:txBody>
          <a:bodyPr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18" name="Text Placeholder 5"/>
          <p:cNvSpPr>
            <a:spLocks noGrp="1"/>
          </p:cNvSpPr>
          <p:nvPr>
            <p:ph type="body" sz="quarter" idx="28" hasCustomPrompt="1"/>
          </p:nvPr>
        </p:nvSpPr>
        <p:spPr>
          <a:xfrm>
            <a:off x="6200196" y="4499045"/>
            <a:ext cx="5398685" cy="1287733"/>
          </a:xfrm>
          <a:solidFill>
            <a:schemeClr val="accent1"/>
          </a:solidFill>
        </p:spPr>
        <p:txBody>
          <a:bodyPr anchor="ctr">
            <a:normAutofit/>
          </a:bodyPr>
          <a:lstStyle>
            <a:lvl1pPr marL="1588" indent="0" algn="ctr">
              <a:spcAft>
                <a:spcPts val="0"/>
              </a:spcAft>
              <a:buNone/>
              <a:defRPr sz="2200" baseline="0">
                <a:solidFill>
                  <a:schemeClr val="bg1"/>
                </a:solidFill>
              </a:defRPr>
            </a:lvl1pPr>
            <a:lvl2pPr marL="11112" indent="0" algn="ctr">
              <a:spcBef>
                <a:spcPts val="0"/>
              </a:spcBef>
              <a:buNone/>
              <a:defRPr sz="2000">
                <a:solidFill>
                  <a:schemeClr val="bg1"/>
                </a:solidFill>
              </a:defRPr>
            </a:lvl2pPr>
          </a:lstStyle>
          <a:p>
            <a:pPr lvl="0"/>
            <a:r>
              <a:rPr lang="en-US"/>
              <a:t>Insert text</a:t>
            </a:r>
          </a:p>
        </p:txBody>
      </p:sp>
      <p:sp>
        <p:nvSpPr>
          <p:cNvPr id="20" name="Text Placeholder 7"/>
          <p:cNvSpPr>
            <a:spLocks noGrp="1"/>
          </p:cNvSpPr>
          <p:nvPr>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2" name="Group 1">
            <a:extLst>
              <a:ext uri="{FF2B5EF4-FFF2-40B4-BE49-F238E27FC236}">
                <a16:creationId xmlns:a16="http://schemas.microsoft.com/office/drawing/2014/main" id="{EF067347-EA7F-FB4C-9AC7-CC136A370DBD}"/>
              </a:ext>
            </a:extLst>
          </p:cNvPr>
          <p:cNvGrpSpPr/>
          <p:nvPr userDrawn="1"/>
        </p:nvGrpSpPr>
        <p:grpSpPr>
          <a:xfrm>
            <a:off x="12801600" y="0"/>
            <a:ext cx="3048000" cy="6858000"/>
            <a:chOff x="12801600" y="0"/>
            <a:chExt cx="3048000" cy="6858000"/>
          </a:xfrm>
        </p:grpSpPr>
        <p:sp>
          <p:nvSpPr>
            <p:cNvPr id="19" name="Rectangle 18"/>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Boxed Text Seven Items</a:t>
              </a:r>
            </a:p>
          </p:txBody>
        </p:sp>
        <p:sp>
          <p:nvSpPr>
            <p:cNvPr id="22" name="Rectangle 21"/>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 </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6" name="Group 25"/>
            <p:cNvGrpSpPr>
              <a:grpSpLocks noChangeAspect="1"/>
            </p:cNvGrpSpPr>
            <p:nvPr userDrawn="1"/>
          </p:nvGrpSpPr>
          <p:grpSpPr>
            <a:xfrm>
              <a:off x="14208931" y="843418"/>
              <a:ext cx="233337" cy="225045"/>
              <a:chOff x="366713" y="2336800"/>
              <a:chExt cx="1608137" cy="1550988"/>
            </a:xfrm>
            <a:solidFill>
              <a:schemeClr val="bg1"/>
            </a:solidFill>
          </p:grpSpPr>
          <p:sp>
            <p:nvSpPr>
              <p:cNvPr id="27"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164561259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Grid Two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1" name="Straight Connector 10"/>
          <p:cNvCxnSpPr/>
          <p:nvPr userDrawn="1"/>
        </p:nvCxnSpPr>
        <p:spPr>
          <a:xfrm flipV="1">
            <a:off x="6130584" y="2433870"/>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 and red</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sp>
        <p:nvSpPr>
          <p:cNvPr id="19" name="Text Placeholder 5"/>
          <p:cNvSpPr>
            <a:spLocks noGrp="1"/>
          </p:cNvSpPr>
          <p:nvPr userDrawn="1">
            <p:ph type="body" sz="quarter" idx="15" hasCustomPrompt="1"/>
          </p:nvPr>
        </p:nvSpPr>
        <p:spPr>
          <a:xfrm>
            <a:off x="662289" y="2621076"/>
            <a:ext cx="5388864" cy="1095452"/>
          </a:xfrm>
        </p:spPr>
        <p:txBody>
          <a:bodyPr lIns="91440" tIns="91440" rIns="91440" bIns="91440"/>
          <a:lstStyle>
            <a:lvl1pPr marL="12700" indent="0" algn="ctr">
              <a:spcAft>
                <a:spcPts val="0"/>
              </a:spcAft>
              <a:buNone/>
              <a:defRPr sz="2200" b="0" baseline="0">
                <a:solidFill>
                  <a:schemeClr val="tx1"/>
                </a:solidFill>
              </a:defRPr>
            </a:lvl1pPr>
            <a:lvl2pPr marL="11112" indent="0">
              <a:spcBef>
                <a:spcPts val="0"/>
              </a:spcBef>
              <a:buNone/>
              <a:defRPr sz="2000"/>
            </a:lvl2pPr>
          </a:lstStyle>
          <a:p>
            <a:pPr lvl="0"/>
            <a:r>
              <a:rPr lang="en-US"/>
              <a:t>Insert text</a:t>
            </a:r>
          </a:p>
        </p:txBody>
      </p:sp>
      <p:sp>
        <p:nvSpPr>
          <p:cNvPr id="20" name="Text Placeholder 5"/>
          <p:cNvSpPr>
            <a:spLocks noGrp="1"/>
          </p:cNvSpPr>
          <p:nvPr userDrawn="1">
            <p:ph type="body" sz="quarter" idx="19" hasCustomPrompt="1"/>
          </p:nvPr>
        </p:nvSpPr>
        <p:spPr>
          <a:xfrm>
            <a:off x="6210015" y="2621076"/>
            <a:ext cx="5388864" cy="1095452"/>
          </a:xfrm>
        </p:spPr>
        <p:txBody>
          <a:bodyPr vert="horz" lIns="91440" tIns="91440" rIns="91440" bIns="91440" rtlCol="0">
            <a:noAutofit/>
          </a:bodyPr>
          <a:lstStyle>
            <a:lvl1pPr marL="12700" marR="0" indent="0" algn="ctr" defTabSz="457200" rtl="0" eaLnBrk="1" fontAlgn="auto" latinLnBrk="0" hangingPunct="1">
              <a:lnSpc>
                <a:spcPct val="100000"/>
              </a:lnSpc>
              <a:spcBef>
                <a:spcPct val="20000"/>
              </a:spcBef>
              <a:spcAft>
                <a:spcPts val="0"/>
              </a:spcAft>
              <a:buClrTx/>
              <a:buSzPct val="25000"/>
              <a:buFont typeface="Arial" panose="020B0604020202020204" pitchFamily="34" charset="0"/>
              <a:buNone/>
              <a:tabLst/>
              <a:defRPr lang="en-US" sz="2200" baseline="0" dirty="0"/>
            </a:lvl1pPr>
            <a:lvl2pPr>
              <a:defRPr lang="en-US" dirty="0"/>
            </a:lvl2pPr>
          </a:lstStyle>
          <a:p>
            <a:pPr marL="12700" marR="0" lvl="0" indent="0" algn="ctr" defTabSz="457200" rtl="0" eaLnBrk="1" fontAlgn="auto" latinLnBrk="0" hangingPunct="1">
              <a:lnSpc>
                <a:spcPct val="100000"/>
              </a:lnSpc>
              <a:spcBef>
                <a:spcPct val="20000"/>
              </a:spcBef>
              <a:spcAft>
                <a:spcPts val="0"/>
              </a:spcAft>
              <a:buClrTx/>
              <a:buSzPct val="25000"/>
              <a:buFont typeface="Arial" panose="020B0604020202020204" pitchFamily="34" charset="0"/>
              <a:buNone/>
              <a:tabLst/>
              <a:defRPr/>
            </a:pPr>
            <a:r>
              <a:rPr lang="en-US"/>
              <a:t>Insert text</a:t>
            </a:r>
          </a:p>
        </p:txBody>
      </p:sp>
      <p:sp>
        <p:nvSpPr>
          <p:cNvPr id="17" name="Text Placeholder 7"/>
          <p:cNvSpPr>
            <a:spLocks noGrp="1"/>
          </p:cNvSpPr>
          <p:nvPr userDrawn="1">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sp>
        <p:nvSpPr>
          <p:cNvPr id="18" name="Rectangle 17"/>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Grid Two Items</a:t>
            </a:r>
          </a:p>
        </p:txBody>
      </p:sp>
      <p:grpSp>
        <p:nvGrpSpPr>
          <p:cNvPr id="26" name="Group 25"/>
          <p:cNvGrpSpPr>
            <a:grpSpLocks noChangeAspect="1"/>
          </p:cNvGrpSpPr>
          <p:nvPr userDrawn="1"/>
        </p:nvGrpSpPr>
        <p:grpSpPr>
          <a:xfrm>
            <a:off x="14208931" y="843418"/>
            <a:ext cx="233337" cy="225045"/>
            <a:chOff x="366713" y="2336800"/>
            <a:chExt cx="1608137" cy="1550988"/>
          </a:xfrm>
          <a:solidFill>
            <a:schemeClr val="bg1"/>
          </a:solidFill>
        </p:grpSpPr>
        <p:sp>
          <p:nvSpPr>
            <p:cNvPr id="27"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409550755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Grid Three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flipV="1">
            <a:off x="4291919" y="2433870"/>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969245" y="2433870"/>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 Placeholder 5"/>
          <p:cNvSpPr>
            <a:spLocks noGrp="1"/>
          </p:cNvSpPr>
          <p:nvPr userDrawn="1">
            <p:ph type="body" sz="quarter" idx="15" hasCustomPrompt="1"/>
          </p:nvPr>
        </p:nvSpPr>
        <p:spPr>
          <a:xfrm>
            <a:off x="662291" y="2621076"/>
            <a:ext cx="3581928" cy="1095452"/>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20" name="Text Placeholder 5"/>
          <p:cNvSpPr>
            <a:spLocks noGrp="1"/>
          </p:cNvSpPr>
          <p:nvPr userDrawn="1">
            <p:ph type="body" sz="quarter" idx="17" hasCustomPrompt="1"/>
          </p:nvPr>
        </p:nvSpPr>
        <p:spPr>
          <a:xfrm>
            <a:off x="4339621" y="2621076"/>
            <a:ext cx="3581927" cy="1095452"/>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21" name="Text Placeholder 5"/>
          <p:cNvSpPr>
            <a:spLocks noGrp="1"/>
          </p:cNvSpPr>
          <p:nvPr userDrawn="1">
            <p:ph type="body" sz="quarter" idx="19" hasCustomPrompt="1"/>
          </p:nvPr>
        </p:nvSpPr>
        <p:spPr>
          <a:xfrm>
            <a:off x="8016947" y="2621076"/>
            <a:ext cx="3581932" cy="1095452"/>
          </a:xfrm>
        </p:spPr>
        <p:txBody>
          <a:bodyPr vert="horz" lIns="91440" tIns="91440" rIns="91440" bIns="91440" rtlCol="0">
            <a:noAutofit/>
          </a:bodyPr>
          <a:lstStyle>
            <a:lvl1pPr marL="1588" indent="0" algn="ctr">
              <a:buNone/>
              <a:defRPr lang="en-US" baseline="0" dirty="0" smtClean="0"/>
            </a:lvl1pPr>
            <a:lvl2pPr>
              <a:defRPr lang="en-US" dirty="0"/>
            </a:lvl2pPr>
          </a:lstStyle>
          <a:p>
            <a:pPr lvl="0"/>
            <a:r>
              <a:rPr lang="en-US"/>
              <a:t>Insert text</a:t>
            </a:r>
          </a:p>
        </p:txBody>
      </p:sp>
      <p:sp>
        <p:nvSpPr>
          <p:cNvPr id="17" name="Text Placeholder 7"/>
          <p:cNvSpPr>
            <a:spLocks noGrp="1"/>
          </p:cNvSpPr>
          <p:nvPr userDrawn="1">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2" name="Group 1">
            <a:extLst>
              <a:ext uri="{FF2B5EF4-FFF2-40B4-BE49-F238E27FC236}">
                <a16:creationId xmlns:a16="http://schemas.microsoft.com/office/drawing/2014/main" id="{DF8640AA-C18C-B640-9235-72BBD1BEB52F}"/>
              </a:ext>
            </a:extLst>
          </p:cNvPr>
          <p:cNvGrpSpPr/>
          <p:nvPr userDrawn="1"/>
        </p:nvGrpSpPr>
        <p:grpSpPr>
          <a:xfrm>
            <a:off x="12801600" y="0"/>
            <a:ext cx="3048000" cy="6858000"/>
            <a:chOff x="12801600" y="0"/>
            <a:chExt cx="3048000" cy="6858000"/>
          </a:xfrm>
        </p:grpSpPr>
        <p:sp>
          <p:nvSpPr>
            <p:cNvPr id="13" name="Rectangle 12"/>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 and red</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sp>
          <p:nvSpPr>
            <p:cNvPr id="18" name="Rectangle 17"/>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Grid Three Items</a:t>
              </a:r>
            </a:p>
          </p:txBody>
        </p:sp>
        <p:grpSp>
          <p:nvGrpSpPr>
            <p:cNvPr id="22" name="Group 21"/>
            <p:cNvGrpSpPr>
              <a:grpSpLocks noChangeAspect="1"/>
            </p:cNvGrpSpPr>
            <p:nvPr userDrawn="1"/>
          </p:nvGrpSpPr>
          <p:grpSpPr>
            <a:xfrm>
              <a:off x="14208931" y="843418"/>
              <a:ext cx="233337" cy="225045"/>
              <a:chOff x="366713" y="2336800"/>
              <a:chExt cx="1608137" cy="1550988"/>
            </a:xfrm>
            <a:solidFill>
              <a:schemeClr val="bg1"/>
            </a:solidFill>
          </p:grpSpPr>
          <p:sp>
            <p:nvSpPr>
              <p:cNvPr id="23"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4"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171194135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Grid Four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flipV="1">
            <a:off x="6140863" y="1726442"/>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629069" y="3143762"/>
            <a:ext cx="5444355" cy="0"/>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6140863" y="3196306"/>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193838" y="3143762"/>
            <a:ext cx="5485668" cy="0"/>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sp>
        <p:nvSpPr>
          <p:cNvPr id="20" name="Text Placeholder 5"/>
          <p:cNvSpPr>
            <a:spLocks noGrp="1"/>
          </p:cNvSpPr>
          <p:nvPr userDrawn="1">
            <p:ph type="body" sz="quarter" idx="15" hasCustomPrompt="1"/>
          </p:nvPr>
        </p:nvSpPr>
        <p:spPr>
          <a:xfrm>
            <a:off x="662291" y="1913648"/>
            <a:ext cx="5411133" cy="1177570"/>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27" name="Text Placeholder 5"/>
          <p:cNvSpPr>
            <a:spLocks noGrp="1"/>
          </p:cNvSpPr>
          <p:nvPr userDrawn="1">
            <p:ph type="body" sz="quarter" idx="19" hasCustomPrompt="1"/>
          </p:nvPr>
        </p:nvSpPr>
        <p:spPr>
          <a:xfrm>
            <a:off x="6193840" y="1913648"/>
            <a:ext cx="5405041" cy="1177570"/>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28" name="Text Placeholder 5"/>
          <p:cNvSpPr>
            <a:spLocks noGrp="1"/>
          </p:cNvSpPr>
          <p:nvPr userDrawn="1">
            <p:ph type="body" sz="quarter" idx="16" hasCustomPrompt="1"/>
          </p:nvPr>
        </p:nvSpPr>
        <p:spPr>
          <a:xfrm>
            <a:off x="662291" y="3205337"/>
            <a:ext cx="5411135" cy="1168543"/>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29" name="Text Placeholder 5"/>
          <p:cNvSpPr>
            <a:spLocks noGrp="1"/>
          </p:cNvSpPr>
          <p:nvPr userDrawn="1">
            <p:ph type="body" sz="quarter" idx="20" hasCustomPrompt="1"/>
          </p:nvPr>
        </p:nvSpPr>
        <p:spPr>
          <a:xfrm>
            <a:off x="6193840" y="3205337"/>
            <a:ext cx="5405040" cy="1168543"/>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21" name="Text Placeholder 7"/>
          <p:cNvSpPr>
            <a:spLocks noGrp="1"/>
          </p:cNvSpPr>
          <p:nvPr userDrawn="1">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2" name="Group 1">
            <a:extLst>
              <a:ext uri="{FF2B5EF4-FFF2-40B4-BE49-F238E27FC236}">
                <a16:creationId xmlns:a16="http://schemas.microsoft.com/office/drawing/2014/main" id="{9225AA60-0CD2-DC4C-AD1B-98F49CE1DE99}"/>
              </a:ext>
            </a:extLst>
          </p:cNvPr>
          <p:cNvGrpSpPr/>
          <p:nvPr userDrawn="1"/>
        </p:nvGrpSpPr>
        <p:grpSpPr>
          <a:xfrm>
            <a:off x="12801600" y="0"/>
            <a:ext cx="3048000" cy="6858000"/>
            <a:chOff x="12801600" y="0"/>
            <a:chExt cx="3048000" cy="6858000"/>
          </a:xfrm>
        </p:grpSpPr>
        <p:sp>
          <p:nvSpPr>
            <p:cNvPr id="16" name="Rectangle 15"/>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 and red</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sp>
          <p:nvSpPr>
            <p:cNvPr id="22" name="Rectangle 2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Grid Four Items</a:t>
              </a:r>
            </a:p>
          </p:txBody>
        </p:sp>
        <p:grpSp>
          <p:nvGrpSpPr>
            <p:cNvPr id="23" name="Group 22"/>
            <p:cNvGrpSpPr>
              <a:grpSpLocks noChangeAspect="1"/>
            </p:cNvGrpSpPr>
            <p:nvPr userDrawn="1"/>
          </p:nvGrpSpPr>
          <p:grpSpPr>
            <a:xfrm>
              <a:off x="14208931" y="843418"/>
              <a:ext cx="233337" cy="225045"/>
              <a:chOff x="366713" y="2336800"/>
              <a:chExt cx="1608137" cy="1550988"/>
            </a:xfrm>
            <a:solidFill>
              <a:schemeClr val="bg1"/>
            </a:solidFill>
          </p:grpSpPr>
          <p:sp>
            <p:nvSpPr>
              <p:cNvPr id="24"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5"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258788553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Grid Five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flipV="1">
            <a:off x="4274851" y="1726442"/>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629070" y="3143762"/>
            <a:ext cx="3544999" cy="0"/>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986316" y="1726442"/>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6140863" y="3196306"/>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323503" y="3143762"/>
            <a:ext cx="3544999" cy="0"/>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8134509" y="3143762"/>
            <a:ext cx="3544999" cy="0"/>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userDrawn="1">
            <p:ph type="body" sz="quarter" idx="21" hasCustomPrompt="1"/>
          </p:nvPr>
        </p:nvSpPr>
        <p:spPr>
          <a:xfrm>
            <a:off x="662292" y="1913648"/>
            <a:ext cx="3513657" cy="1177570"/>
          </a:xfrm>
        </p:spPr>
        <p:txBody>
          <a:bodyPr vert="horz" lIns="91440" tIns="91440" rIns="91440" bIns="91440" rtlCol="0">
            <a:noAutofit/>
          </a:bodyPr>
          <a:lstStyle>
            <a:lvl1pPr marL="1588" indent="0" algn="ctr">
              <a:buNone/>
              <a:defRPr lang="en-US" baseline="0" dirty="0"/>
            </a:lvl1pPr>
          </a:lstStyle>
          <a:p>
            <a:pPr lvl="0"/>
            <a:r>
              <a:rPr lang="en-US"/>
              <a:t>Insert text</a:t>
            </a:r>
          </a:p>
        </p:txBody>
      </p:sp>
      <p:sp>
        <p:nvSpPr>
          <p:cNvPr id="34" name="Text Placeholder 5"/>
          <p:cNvSpPr>
            <a:spLocks noGrp="1"/>
          </p:cNvSpPr>
          <p:nvPr userDrawn="1">
            <p:ph type="body" sz="quarter" idx="22" hasCustomPrompt="1"/>
          </p:nvPr>
        </p:nvSpPr>
        <p:spPr>
          <a:xfrm>
            <a:off x="4373757" y="1913648"/>
            <a:ext cx="3513657" cy="1177570"/>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35" name="Text Placeholder 5"/>
          <p:cNvSpPr>
            <a:spLocks noGrp="1"/>
          </p:cNvSpPr>
          <p:nvPr userDrawn="1">
            <p:ph type="body" sz="quarter" idx="19" hasCustomPrompt="1"/>
          </p:nvPr>
        </p:nvSpPr>
        <p:spPr>
          <a:xfrm>
            <a:off x="8085224" y="1913648"/>
            <a:ext cx="3513657" cy="1177570"/>
          </a:xfrm>
        </p:spPr>
        <p:txBody>
          <a:bodyPr vert="horz" lIns="91440" tIns="91440" rIns="91440" bIns="91440" rtlCol="0">
            <a:noAutofit/>
          </a:bodyPr>
          <a:lstStyle>
            <a:lvl1pPr marL="12700" marR="0" indent="0" algn="ctr" defTabSz="457200" rtl="0" eaLnBrk="1" fontAlgn="auto" latinLnBrk="0" hangingPunct="1">
              <a:lnSpc>
                <a:spcPct val="100000"/>
              </a:lnSpc>
              <a:spcBef>
                <a:spcPct val="20000"/>
              </a:spcBef>
              <a:spcAft>
                <a:spcPts val="0"/>
              </a:spcAft>
              <a:buClrTx/>
              <a:buSzPct val="25000"/>
              <a:buFont typeface="Arial" panose="020B0604020202020204" pitchFamily="34" charset="0"/>
              <a:buNone/>
              <a:tabLst/>
              <a:defRPr lang="en-US" baseline="0" dirty="0"/>
            </a:lvl1pPr>
            <a:lvl2pPr>
              <a:defRPr lang="en-US" dirty="0"/>
            </a:lvl2pPr>
          </a:lstStyle>
          <a:p>
            <a:pPr marL="355600" marR="0" lvl="0" indent="-342900" algn="ctr" defTabSz="457200" rtl="0" eaLnBrk="1" fontAlgn="auto" latinLnBrk="0" hangingPunct="1">
              <a:lnSpc>
                <a:spcPct val="100000"/>
              </a:lnSpc>
              <a:spcBef>
                <a:spcPct val="20000"/>
              </a:spcBef>
              <a:spcAft>
                <a:spcPts val="0"/>
              </a:spcAft>
              <a:buClrTx/>
              <a:buSzPct val="25000"/>
              <a:tabLst/>
              <a:defRPr/>
            </a:pPr>
            <a:r>
              <a:rPr lang="en-US"/>
              <a:t>Insert text</a:t>
            </a:r>
          </a:p>
        </p:txBody>
      </p:sp>
      <p:sp>
        <p:nvSpPr>
          <p:cNvPr id="36" name="Text Placeholder 5"/>
          <p:cNvSpPr>
            <a:spLocks noGrp="1"/>
          </p:cNvSpPr>
          <p:nvPr userDrawn="1">
            <p:ph type="body" sz="quarter" idx="16" hasCustomPrompt="1"/>
          </p:nvPr>
        </p:nvSpPr>
        <p:spPr>
          <a:xfrm>
            <a:off x="662291" y="3205337"/>
            <a:ext cx="5394960" cy="1168543"/>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37" name="Text Placeholder 5"/>
          <p:cNvSpPr>
            <a:spLocks noGrp="1"/>
          </p:cNvSpPr>
          <p:nvPr userDrawn="1">
            <p:ph type="body" sz="quarter" idx="20" hasCustomPrompt="1"/>
          </p:nvPr>
        </p:nvSpPr>
        <p:spPr>
          <a:xfrm>
            <a:off x="6203921" y="3205337"/>
            <a:ext cx="5394960" cy="1168543"/>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23" name="Text Placeholder 7"/>
          <p:cNvSpPr>
            <a:spLocks noGrp="1"/>
          </p:cNvSpPr>
          <p:nvPr userDrawn="1">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2" name="Group 1">
            <a:extLst>
              <a:ext uri="{FF2B5EF4-FFF2-40B4-BE49-F238E27FC236}">
                <a16:creationId xmlns:a16="http://schemas.microsoft.com/office/drawing/2014/main" id="{69D62A5B-307D-E14C-8492-C292125537DC}"/>
              </a:ext>
            </a:extLst>
          </p:cNvPr>
          <p:cNvGrpSpPr/>
          <p:nvPr userDrawn="1"/>
        </p:nvGrpSpPr>
        <p:grpSpPr>
          <a:xfrm>
            <a:off x="12801600" y="0"/>
            <a:ext cx="3048000" cy="6858000"/>
            <a:chOff x="12801600" y="0"/>
            <a:chExt cx="3048000" cy="6858000"/>
          </a:xfrm>
        </p:grpSpPr>
        <p:sp>
          <p:nvSpPr>
            <p:cNvPr id="29" name="Rectangle 28"/>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 and red</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sp>
          <p:nvSpPr>
            <p:cNvPr id="24" name="Rectangle 23"/>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Grid Five Items</a:t>
              </a:r>
            </a:p>
          </p:txBody>
        </p:sp>
        <p:grpSp>
          <p:nvGrpSpPr>
            <p:cNvPr id="25" name="Group 24"/>
            <p:cNvGrpSpPr>
              <a:grpSpLocks noChangeAspect="1"/>
            </p:cNvGrpSpPr>
            <p:nvPr userDrawn="1"/>
          </p:nvGrpSpPr>
          <p:grpSpPr>
            <a:xfrm>
              <a:off x="14208931" y="843418"/>
              <a:ext cx="233337" cy="225045"/>
              <a:chOff x="366713" y="2336800"/>
              <a:chExt cx="1608137" cy="1550988"/>
            </a:xfrm>
            <a:solidFill>
              <a:schemeClr val="bg1"/>
            </a:solidFill>
          </p:grpSpPr>
          <p:sp>
            <p:nvSpPr>
              <p:cNvPr id="26"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7"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40355881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Grid Six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20" name="Straight Connector 19"/>
          <p:cNvCxnSpPr/>
          <p:nvPr userDrawn="1"/>
        </p:nvCxnSpPr>
        <p:spPr>
          <a:xfrm flipV="1">
            <a:off x="4274851" y="1726442"/>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29070" y="3143762"/>
            <a:ext cx="3544999" cy="0"/>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7986316" y="1726442"/>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4323503" y="3143762"/>
            <a:ext cx="3544999" cy="0"/>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8134509" y="3143762"/>
            <a:ext cx="3544999" cy="0"/>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4274851" y="3205334"/>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7986316" y="3205334"/>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sp>
        <p:nvSpPr>
          <p:cNvPr id="28" name="Text Placeholder 5"/>
          <p:cNvSpPr>
            <a:spLocks noGrp="1"/>
          </p:cNvSpPr>
          <p:nvPr>
            <p:ph type="body" sz="quarter" idx="21" hasCustomPrompt="1"/>
          </p:nvPr>
        </p:nvSpPr>
        <p:spPr>
          <a:xfrm>
            <a:off x="662292" y="1913648"/>
            <a:ext cx="3513657" cy="1177570"/>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31" name="Text Placeholder 5"/>
          <p:cNvSpPr>
            <a:spLocks noGrp="1"/>
          </p:cNvSpPr>
          <p:nvPr>
            <p:ph type="body" sz="quarter" idx="22" hasCustomPrompt="1"/>
          </p:nvPr>
        </p:nvSpPr>
        <p:spPr>
          <a:xfrm>
            <a:off x="4373757" y="1913648"/>
            <a:ext cx="3513657" cy="1177570"/>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33" name="Text Placeholder 5"/>
          <p:cNvSpPr>
            <a:spLocks noGrp="1"/>
          </p:cNvSpPr>
          <p:nvPr>
            <p:ph type="body" sz="quarter" idx="19" hasCustomPrompt="1"/>
          </p:nvPr>
        </p:nvSpPr>
        <p:spPr>
          <a:xfrm>
            <a:off x="8085224" y="1913648"/>
            <a:ext cx="3513657" cy="1177570"/>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41" name="Text Placeholder 5"/>
          <p:cNvSpPr>
            <a:spLocks noGrp="1"/>
          </p:cNvSpPr>
          <p:nvPr>
            <p:ph type="body" sz="quarter" idx="24" hasCustomPrompt="1"/>
          </p:nvPr>
        </p:nvSpPr>
        <p:spPr>
          <a:xfrm>
            <a:off x="662292" y="3205334"/>
            <a:ext cx="3513657" cy="1177570"/>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42" name="Text Placeholder 5"/>
          <p:cNvSpPr>
            <a:spLocks noGrp="1"/>
          </p:cNvSpPr>
          <p:nvPr>
            <p:ph type="body" sz="quarter" idx="25" hasCustomPrompt="1"/>
          </p:nvPr>
        </p:nvSpPr>
        <p:spPr>
          <a:xfrm>
            <a:off x="4373757" y="3205334"/>
            <a:ext cx="3513657" cy="1177570"/>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43" name="Text Placeholder 5"/>
          <p:cNvSpPr>
            <a:spLocks noGrp="1"/>
          </p:cNvSpPr>
          <p:nvPr>
            <p:ph type="body" sz="quarter" idx="23" hasCustomPrompt="1"/>
          </p:nvPr>
        </p:nvSpPr>
        <p:spPr>
          <a:xfrm>
            <a:off x="8085224" y="3205334"/>
            <a:ext cx="3513657" cy="1177570"/>
          </a:xfrm>
        </p:spPr>
        <p:txBody>
          <a:bodyPr vert="horz" lIns="91440" tIns="91440" rIns="91440" bIns="91440" rtlCol="0">
            <a:noAutofit/>
          </a:bodyPr>
          <a:lstStyle>
            <a:lvl1pPr marL="1588" indent="0" algn="ctr">
              <a:buNone/>
              <a:defRPr lang="en-US" baseline="0" dirty="0"/>
            </a:lvl1pPr>
            <a:lvl2pPr>
              <a:defRPr lang="en-US" dirty="0"/>
            </a:lvl2pPr>
          </a:lstStyle>
          <a:p>
            <a:pPr lvl="0"/>
            <a:r>
              <a:rPr lang="en-US"/>
              <a:t>Insert text</a:t>
            </a:r>
          </a:p>
        </p:txBody>
      </p:sp>
      <p:sp>
        <p:nvSpPr>
          <p:cNvPr id="32" name="Text Placeholder 7"/>
          <p:cNvSpPr>
            <a:spLocks noGrp="1"/>
          </p:cNvSpPr>
          <p:nvPr userDrawn="1">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2" name="Group 1">
            <a:extLst>
              <a:ext uri="{FF2B5EF4-FFF2-40B4-BE49-F238E27FC236}">
                <a16:creationId xmlns:a16="http://schemas.microsoft.com/office/drawing/2014/main" id="{ADB358D1-B399-2D49-8D1A-9EB98DECF2B9}"/>
              </a:ext>
            </a:extLst>
          </p:cNvPr>
          <p:cNvGrpSpPr/>
          <p:nvPr userDrawn="1"/>
        </p:nvGrpSpPr>
        <p:grpSpPr>
          <a:xfrm>
            <a:off x="12801600" y="0"/>
            <a:ext cx="3048000" cy="6858000"/>
            <a:chOff x="12801600" y="0"/>
            <a:chExt cx="3048000" cy="6858000"/>
          </a:xfrm>
        </p:grpSpPr>
        <p:sp>
          <p:nvSpPr>
            <p:cNvPr id="23" name="Rectangle 22"/>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 and red</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sp>
          <p:nvSpPr>
            <p:cNvPr id="34" name="Rectangle 33"/>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Grid Six Items</a:t>
              </a:r>
            </a:p>
          </p:txBody>
        </p:sp>
        <p:grpSp>
          <p:nvGrpSpPr>
            <p:cNvPr id="35" name="Group 34"/>
            <p:cNvGrpSpPr>
              <a:grpSpLocks noChangeAspect="1"/>
            </p:cNvGrpSpPr>
            <p:nvPr userDrawn="1"/>
          </p:nvGrpSpPr>
          <p:grpSpPr>
            <a:xfrm>
              <a:off x="14208931" y="843418"/>
              <a:ext cx="233337" cy="225045"/>
              <a:chOff x="366713" y="2336800"/>
              <a:chExt cx="1608137" cy="1550988"/>
            </a:xfrm>
            <a:solidFill>
              <a:schemeClr val="bg1"/>
            </a:solidFill>
          </p:grpSpPr>
          <p:sp>
            <p:nvSpPr>
              <p:cNvPr id="36"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7"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123569401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oxed Text Seven Item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48" name="Text Placeholder 5"/>
          <p:cNvSpPr>
            <a:spLocks noGrp="1"/>
          </p:cNvSpPr>
          <p:nvPr>
            <p:ph type="body" sz="quarter" idx="20" hasCustomPrompt="1"/>
          </p:nvPr>
        </p:nvSpPr>
        <p:spPr>
          <a:xfrm>
            <a:off x="662287" y="1928602"/>
            <a:ext cx="5376672" cy="1287733"/>
          </a:xfrm>
          <a:noFill/>
        </p:spPr>
        <p:txBody>
          <a:bodyPr anchor="t">
            <a:normAutofit/>
          </a:bodyPr>
          <a:lstStyle>
            <a:lvl1pPr marL="1588" indent="0" algn="ctr">
              <a:spcAft>
                <a:spcPts val="0"/>
              </a:spcAft>
              <a:buNone/>
              <a:defRPr sz="22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49" name="Text Placeholder 5"/>
          <p:cNvSpPr>
            <a:spLocks noGrp="1"/>
          </p:cNvSpPr>
          <p:nvPr>
            <p:ph type="body" sz="quarter" idx="21" hasCustomPrompt="1"/>
          </p:nvPr>
        </p:nvSpPr>
        <p:spPr>
          <a:xfrm>
            <a:off x="6222209" y="1928602"/>
            <a:ext cx="5376672" cy="1287733"/>
          </a:xfrm>
          <a:noFill/>
        </p:spPr>
        <p:txBody>
          <a:bodyPr anchor="t">
            <a:normAutofit/>
          </a:bodyPr>
          <a:lstStyle>
            <a:lvl1pPr marL="1588" indent="0" algn="ctr">
              <a:spcAft>
                <a:spcPts val="0"/>
              </a:spcAft>
              <a:buNone/>
              <a:defRPr sz="22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4" name="Text Placeholder 5"/>
          <p:cNvSpPr>
            <a:spLocks noGrp="1"/>
          </p:cNvSpPr>
          <p:nvPr>
            <p:ph type="body" sz="quarter" idx="22" hasCustomPrompt="1"/>
          </p:nvPr>
        </p:nvSpPr>
        <p:spPr>
          <a:xfrm>
            <a:off x="662291" y="3354982"/>
            <a:ext cx="3506605" cy="1287733"/>
          </a:xfrm>
          <a:noFill/>
        </p:spPr>
        <p:txBody>
          <a:bodyPr anchor="t">
            <a:normAutofit/>
          </a:bodyPr>
          <a:lstStyle>
            <a:lvl1pPr marL="1588" indent="0" algn="ctr">
              <a:spcAft>
                <a:spcPts val="0"/>
              </a:spcAft>
              <a:buNone/>
              <a:defRPr sz="22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5" name="Text Placeholder 5"/>
          <p:cNvSpPr>
            <a:spLocks noGrp="1"/>
          </p:cNvSpPr>
          <p:nvPr>
            <p:ph type="body" sz="quarter" idx="17" hasCustomPrompt="1"/>
          </p:nvPr>
        </p:nvSpPr>
        <p:spPr>
          <a:xfrm>
            <a:off x="4377283" y="3354982"/>
            <a:ext cx="3506605" cy="1287733"/>
          </a:xfrm>
          <a:noFill/>
        </p:spPr>
        <p:txBody>
          <a:bodyPr anchor="t">
            <a:normAutofit/>
          </a:bodyPr>
          <a:lstStyle>
            <a:lvl1pPr marL="1588" indent="0" algn="ctr">
              <a:spcAft>
                <a:spcPts val="0"/>
              </a:spcAft>
              <a:buNone/>
              <a:defRPr sz="22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16" name="Text Placeholder 5"/>
          <p:cNvSpPr>
            <a:spLocks noGrp="1"/>
          </p:cNvSpPr>
          <p:nvPr>
            <p:ph type="body" sz="quarter" idx="23" hasCustomPrompt="1"/>
          </p:nvPr>
        </p:nvSpPr>
        <p:spPr>
          <a:xfrm>
            <a:off x="8092275" y="3354982"/>
            <a:ext cx="3506605" cy="1287733"/>
          </a:xfrm>
          <a:noFill/>
        </p:spPr>
        <p:txBody>
          <a:bodyPr anchor="t">
            <a:normAutofit/>
          </a:bodyPr>
          <a:lstStyle>
            <a:lvl1pPr marL="1588" indent="0" algn="ctr">
              <a:spcAft>
                <a:spcPts val="0"/>
              </a:spcAft>
              <a:buNone/>
              <a:defRPr sz="22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20" name="Text Placeholder 7"/>
          <p:cNvSpPr>
            <a:spLocks noGrp="1"/>
          </p:cNvSpPr>
          <p:nvPr>
            <p:ph type="body" sz="quarter" idx="13" hasCustomPrompt="1"/>
          </p:nvPr>
        </p:nvSpPr>
        <p:spPr>
          <a:xfrm>
            <a:off x="304801" y="671946"/>
            <a:ext cx="11582399" cy="330200"/>
          </a:xfrm>
        </p:spPr>
        <p:txBody>
          <a:bodyPr vert="horz" lIns="0" tIns="0" rIns="0" bIns="0" rtlCol="0" anchor="t">
            <a:noAutofit/>
          </a:bodyPr>
          <a:lstStyle>
            <a:lvl1pPr marL="12700" indent="0">
              <a:buNone/>
              <a:defRPr lang="en-US" sz="2000" b="0" i="1" dirty="0">
                <a:solidFill>
                  <a:schemeClr val="accent2"/>
                </a:solidFill>
                <a:latin typeface="Times New Roman" charset="0"/>
                <a:ea typeface="Times New Roman" charset="0"/>
                <a:cs typeface="Times New Roman" charset="0"/>
              </a:defRPr>
            </a:lvl1pPr>
          </a:lstStyle>
          <a:p>
            <a:pPr lvl="0"/>
            <a:r>
              <a:rPr lang="en-US"/>
              <a:t>Click to add subtitle</a:t>
            </a:r>
          </a:p>
        </p:txBody>
      </p:sp>
      <p:grpSp>
        <p:nvGrpSpPr>
          <p:cNvPr id="2" name="Group 1">
            <a:extLst>
              <a:ext uri="{FF2B5EF4-FFF2-40B4-BE49-F238E27FC236}">
                <a16:creationId xmlns:a16="http://schemas.microsoft.com/office/drawing/2014/main" id="{4330998D-C0B7-494A-BF48-2EA5284FE5B3}"/>
              </a:ext>
            </a:extLst>
          </p:cNvPr>
          <p:cNvGrpSpPr/>
          <p:nvPr userDrawn="1"/>
        </p:nvGrpSpPr>
        <p:grpSpPr>
          <a:xfrm>
            <a:off x="12801600" y="0"/>
            <a:ext cx="3048000" cy="6858000"/>
            <a:chOff x="12801600" y="0"/>
            <a:chExt cx="3048000" cy="6858000"/>
          </a:xfrm>
        </p:grpSpPr>
        <p:sp>
          <p:nvSpPr>
            <p:cNvPr id="19" name="Rectangle 18"/>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Grid Seven Items</a:t>
              </a:r>
            </a:p>
          </p:txBody>
        </p:sp>
        <p:sp>
          <p:nvSpPr>
            <p:cNvPr id="22" name="Rectangle 21"/>
            <p:cNvSpPr/>
            <p:nvPr userDrawn="1"/>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To add emphasis</a:t>
              </a:r>
              <a:r>
                <a:rPr lang="en-US" sz="1000" baseline="0"/>
                <a:t> to text</a:t>
              </a:r>
              <a:r>
                <a:rPr lang="en-US" sz="1000"/>
                <a:t>, make text bold and red</a:t>
              </a:r>
            </a:p>
            <a:p>
              <a:pPr marL="228600" indent="-228600">
                <a:spcAft>
                  <a:spcPts val="600"/>
                </a:spcAft>
                <a:buFont typeface="+mj-lt"/>
                <a:buAutoNum type="arabicPeriod"/>
              </a:pPr>
              <a:r>
                <a:rPr lang="en-US" sz="1000"/>
                <a:t>To jump from</a:t>
              </a:r>
              <a:r>
                <a:rPr lang="en-US" sz="1000" baseline="0"/>
                <a:t> box to box, use Tab. If clicked into text edit, use Esc-Tab to move to next box.</a:t>
              </a:r>
              <a:endParaRPr lang="en-US" sz="1000"/>
            </a:p>
          </p:txBody>
        </p:sp>
        <p:grpSp>
          <p:nvGrpSpPr>
            <p:cNvPr id="26" name="Group 25"/>
            <p:cNvGrpSpPr>
              <a:grpSpLocks noChangeAspect="1"/>
            </p:cNvGrpSpPr>
            <p:nvPr userDrawn="1"/>
          </p:nvGrpSpPr>
          <p:grpSpPr>
            <a:xfrm>
              <a:off x="14208931" y="843418"/>
              <a:ext cx="233337" cy="225045"/>
              <a:chOff x="366713" y="2336800"/>
              <a:chExt cx="1608137" cy="1550988"/>
            </a:xfrm>
            <a:solidFill>
              <a:schemeClr val="bg1"/>
            </a:solidFill>
          </p:grpSpPr>
          <p:sp>
            <p:nvSpPr>
              <p:cNvPr id="27"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cxnSp>
        <p:nvCxnSpPr>
          <p:cNvPr id="23" name="Straight Connector 22">
            <a:extLst>
              <a:ext uri="{FF2B5EF4-FFF2-40B4-BE49-F238E27FC236}">
                <a16:creationId xmlns:a16="http://schemas.microsoft.com/office/drawing/2014/main" id="{82A4AB45-BCE0-2840-9ACD-A417485267BC}"/>
              </a:ext>
            </a:extLst>
          </p:cNvPr>
          <p:cNvCxnSpPr/>
          <p:nvPr userDrawn="1"/>
        </p:nvCxnSpPr>
        <p:spPr>
          <a:xfrm>
            <a:off x="598279" y="3287611"/>
            <a:ext cx="5440680" cy="0"/>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8ED5B8D-738E-004B-BD22-F91FE1880DBB}"/>
              </a:ext>
            </a:extLst>
          </p:cNvPr>
          <p:cNvCxnSpPr/>
          <p:nvPr userDrawn="1"/>
        </p:nvCxnSpPr>
        <p:spPr>
          <a:xfrm flipV="1">
            <a:off x="6130584" y="1851559"/>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EE5F7DF-1436-1042-A257-927B7B6CB947}"/>
              </a:ext>
            </a:extLst>
          </p:cNvPr>
          <p:cNvCxnSpPr/>
          <p:nvPr userDrawn="1"/>
        </p:nvCxnSpPr>
        <p:spPr>
          <a:xfrm>
            <a:off x="6222209" y="3287611"/>
            <a:ext cx="5440680" cy="0"/>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sp>
        <p:nvSpPr>
          <p:cNvPr id="35" name="Text Placeholder 5">
            <a:extLst>
              <a:ext uri="{FF2B5EF4-FFF2-40B4-BE49-F238E27FC236}">
                <a16:creationId xmlns:a16="http://schemas.microsoft.com/office/drawing/2014/main" id="{B5F06D67-0936-A347-98B2-6A55668326DD}"/>
              </a:ext>
            </a:extLst>
          </p:cNvPr>
          <p:cNvSpPr>
            <a:spLocks noGrp="1"/>
          </p:cNvSpPr>
          <p:nvPr>
            <p:ph type="body" sz="quarter" idx="30" hasCustomPrompt="1"/>
          </p:nvPr>
        </p:nvSpPr>
        <p:spPr>
          <a:xfrm>
            <a:off x="662287" y="4803104"/>
            <a:ext cx="5376672" cy="1287733"/>
          </a:xfrm>
          <a:noFill/>
        </p:spPr>
        <p:txBody>
          <a:bodyPr anchor="t">
            <a:normAutofit/>
          </a:bodyPr>
          <a:lstStyle>
            <a:lvl1pPr marL="1588" indent="0" algn="ctr">
              <a:spcAft>
                <a:spcPts val="0"/>
              </a:spcAft>
              <a:buNone/>
              <a:defRPr sz="22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sp>
        <p:nvSpPr>
          <p:cNvPr id="36" name="Text Placeholder 5">
            <a:extLst>
              <a:ext uri="{FF2B5EF4-FFF2-40B4-BE49-F238E27FC236}">
                <a16:creationId xmlns:a16="http://schemas.microsoft.com/office/drawing/2014/main" id="{8DCB1450-03DD-C740-A204-C54491C71431}"/>
              </a:ext>
            </a:extLst>
          </p:cNvPr>
          <p:cNvSpPr>
            <a:spLocks noGrp="1"/>
          </p:cNvSpPr>
          <p:nvPr>
            <p:ph type="body" sz="quarter" idx="31" hasCustomPrompt="1"/>
          </p:nvPr>
        </p:nvSpPr>
        <p:spPr>
          <a:xfrm>
            <a:off x="6222209" y="4803104"/>
            <a:ext cx="5376672" cy="1287733"/>
          </a:xfrm>
          <a:noFill/>
        </p:spPr>
        <p:txBody>
          <a:bodyPr anchor="t">
            <a:normAutofit/>
          </a:bodyPr>
          <a:lstStyle>
            <a:lvl1pPr marL="1588" indent="0" algn="ctr">
              <a:spcAft>
                <a:spcPts val="0"/>
              </a:spcAft>
              <a:buNone/>
              <a:defRPr sz="2200" baseline="0">
                <a:solidFill>
                  <a:schemeClr val="tx1"/>
                </a:solidFill>
              </a:defRPr>
            </a:lvl1pPr>
            <a:lvl2pPr marL="11112" indent="0" algn="ctr">
              <a:spcBef>
                <a:spcPts val="0"/>
              </a:spcBef>
              <a:buNone/>
              <a:defRPr sz="2000">
                <a:solidFill>
                  <a:schemeClr val="bg1"/>
                </a:solidFill>
              </a:defRPr>
            </a:lvl2pPr>
          </a:lstStyle>
          <a:p>
            <a:pPr lvl="0"/>
            <a:r>
              <a:rPr lang="en-US"/>
              <a:t>Insert text</a:t>
            </a:r>
          </a:p>
        </p:txBody>
      </p:sp>
      <p:cxnSp>
        <p:nvCxnSpPr>
          <p:cNvPr id="37" name="Straight Connector 36">
            <a:extLst>
              <a:ext uri="{FF2B5EF4-FFF2-40B4-BE49-F238E27FC236}">
                <a16:creationId xmlns:a16="http://schemas.microsoft.com/office/drawing/2014/main" id="{13F512F4-7B4F-6F46-BB7D-8F2AB9E4CD95}"/>
              </a:ext>
            </a:extLst>
          </p:cNvPr>
          <p:cNvCxnSpPr/>
          <p:nvPr userDrawn="1"/>
        </p:nvCxnSpPr>
        <p:spPr>
          <a:xfrm flipV="1">
            <a:off x="6130584" y="4803104"/>
            <a:ext cx="0" cy="1364776"/>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9774FC08-5BC0-4D46-93EC-8FBABE86E210}"/>
              </a:ext>
            </a:extLst>
          </p:cNvPr>
          <p:cNvCxnSpPr/>
          <p:nvPr userDrawn="1"/>
        </p:nvCxnSpPr>
        <p:spPr>
          <a:xfrm>
            <a:off x="598279" y="4711297"/>
            <a:ext cx="5440680" cy="0"/>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44B979C-30FF-8749-8B65-F5D997C1A4CA}"/>
              </a:ext>
            </a:extLst>
          </p:cNvPr>
          <p:cNvCxnSpPr/>
          <p:nvPr userDrawn="1"/>
        </p:nvCxnSpPr>
        <p:spPr>
          <a:xfrm>
            <a:off x="6222209" y="4711297"/>
            <a:ext cx="5440680" cy="0"/>
          </a:xfrm>
          <a:prstGeom prst="line">
            <a:avLst/>
          </a:prstGeom>
          <a:ln w="12700" cap="rnd">
            <a:solidFill>
              <a:schemeClr val="bg2"/>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82999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p:nvPr>
        </p:nvSpPr>
        <p:spPr>
          <a:xfrm>
            <a:off x="304800" y="234671"/>
            <a:ext cx="11115965" cy="374933"/>
          </a:xfrm>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B9A96B2-702C-084E-9060-05751DBF82B0}" type="slidenum">
              <a:rPr lang="en-US" smtClean="0"/>
              <a:pPr/>
              <a:t>‹#›</a:t>
            </a:fld>
            <a:endParaRPr lang="en-US"/>
          </a:p>
        </p:txBody>
      </p:sp>
      <p:sp>
        <p:nvSpPr>
          <p:cNvPr id="8" name="Rectangle 7"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Only (Image)</a:t>
            </a:r>
          </a:p>
        </p:txBody>
      </p:sp>
      <p:sp>
        <p:nvSpPr>
          <p:cNvPr id="9" name="Text Placeholder 7"/>
          <p:cNvSpPr>
            <a:spLocks noGrp="1"/>
          </p:cNvSpPr>
          <p:nvPr>
            <p:ph type="body" sz="quarter" idx="14"/>
          </p:nvPr>
        </p:nvSpPr>
        <p:spPr>
          <a:xfrm>
            <a:off x="304800" y="671946"/>
            <a:ext cx="11115965" cy="330200"/>
          </a:xfrm>
        </p:spPr>
        <p:txBody>
          <a:bodyPr anchor="t"/>
          <a:lstStyle>
            <a:lvl1pPr marL="12700" indent="0">
              <a:lnSpc>
                <a:spcPct val="90000"/>
              </a:lnSpc>
              <a:buNone/>
              <a:defRPr sz="2000" b="0" i="1">
                <a:solidFill>
                  <a:schemeClr val="bg1"/>
                </a:solidFill>
                <a:latin typeface="Times New Roman" charset="0"/>
                <a:ea typeface="Times New Roman" charset="0"/>
                <a:cs typeface="Times New Roman" charset="0"/>
              </a:defRPr>
            </a:lvl1pPr>
          </a:lstStyle>
          <a:p>
            <a:pPr lvl="0"/>
            <a:r>
              <a:rPr lang="en-US"/>
              <a:t>Click to edit Master text styles</a:t>
            </a:r>
          </a:p>
        </p:txBody>
      </p:sp>
    </p:spTree>
    <p:extLst>
      <p:ext uri="{BB962C8B-B14F-4D97-AF65-F5344CB8AC3E}">
        <p14:creationId xmlns:p14="http://schemas.microsoft.com/office/powerpoint/2010/main" val="6991272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2056245"/>
            <a:ext cx="3444305" cy="1127222"/>
          </a:xfrm>
        </p:spPr>
        <p:txBody>
          <a:bodyPr lIns="457200" anchor="b"/>
          <a:lstStyle>
            <a:lvl1pPr algn="l">
              <a:lnSpc>
                <a:spcPct val="100000"/>
              </a:lnSpc>
              <a:defRPr sz="2600" b="1"/>
            </a:lvl1pPr>
          </a:lstStyle>
          <a:p>
            <a:r>
              <a:rPr lang="en-US"/>
              <a:t>Click to edit Master title style</a:t>
            </a:r>
          </a:p>
        </p:txBody>
      </p:sp>
      <p:sp>
        <p:nvSpPr>
          <p:cNvPr id="4" name="Text Placeholder 3"/>
          <p:cNvSpPr>
            <a:spLocks noGrp="1"/>
          </p:cNvSpPr>
          <p:nvPr>
            <p:ph type="body" sz="half" idx="2" hasCustomPrompt="1"/>
          </p:nvPr>
        </p:nvSpPr>
        <p:spPr>
          <a:xfrm>
            <a:off x="304800" y="3318936"/>
            <a:ext cx="3444305" cy="1810455"/>
          </a:xfrm>
        </p:spPr>
        <p:txBody>
          <a:bodyPr lIns="457200"/>
          <a:lstStyle>
            <a:lvl1pPr marL="0" indent="0">
              <a:buNone/>
              <a:defRPr sz="2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caption text</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A96B2-702C-084E-9060-05751DBF82B0}" type="slidenum">
              <a:rPr lang="en-US" smtClean="0"/>
              <a:t>‹#›</a:t>
            </a:fld>
            <a:endParaRPr lang="en-US"/>
          </a:p>
        </p:txBody>
      </p:sp>
      <p:sp>
        <p:nvSpPr>
          <p:cNvPr id="41" name="Content Placeholder 2"/>
          <p:cNvSpPr>
            <a:spLocks noGrp="1"/>
          </p:cNvSpPr>
          <p:nvPr>
            <p:ph idx="13"/>
          </p:nvPr>
        </p:nvSpPr>
        <p:spPr>
          <a:xfrm>
            <a:off x="4368797" y="2062621"/>
            <a:ext cx="7518400" cy="3066768"/>
          </a:xfrm>
        </p:spPr>
        <p:txBody>
          <a:bodyPr numCol="2" spcCol="457200"/>
          <a:lstStyle>
            <a:lvl1pPr>
              <a:defRPr sz="2000"/>
            </a:lvl1pPr>
            <a:lvl2pPr>
              <a:defRPr sz="2000"/>
            </a:lvl2pPr>
            <a:lvl3pPr>
              <a:defRPr sz="1800"/>
            </a:lvl3pPr>
            <a:lvl4pPr>
              <a:defRPr sz="1800"/>
            </a:lvl4pPr>
            <a:lvl5pPr>
              <a:defRPr sz="1800"/>
            </a:lvl5pPr>
          </a:lstStyle>
          <a:p>
            <a:pPr lvl="0"/>
            <a:r>
              <a:rPr lang="en-US"/>
              <a:t>Click to edit Master text styles</a:t>
            </a:r>
          </a:p>
        </p:txBody>
      </p:sp>
      <p:grpSp>
        <p:nvGrpSpPr>
          <p:cNvPr id="3" name="Group 2">
            <a:extLst>
              <a:ext uri="{FF2B5EF4-FFF2-40B4-BE49-F238E27FC236}">
                <a16:creationId xmlns:a16="http://schemas.microsoft.com/office/drawing/2014/main" id="{4E33347B-9C6B-F34C-BF9E-8A26FC897AF3}"/>
              </a:ext>
            </a:extLst>
          </p:cNvPr>
          <p:cNvGrpSpPr/>
          <p:nvPr userDrawn="1"/>
        </p:nvGrpSpPr>
        <p:grpSpPr>
          <a:xfrm>
            <a:off x="12801600" y="0"/>
            <a:ext cx="3048000" cy="6858000"/>
            <a:chOff x="12801600" y="0"/>
            <a:chExt cx="3048000" cy="6858000"/>
          </a:xfrm>
        </p:grpSpPr>
        <p:sp>
          <p:nvSpPr>
            <p:cNvPr id="9" name="Rectangle 8"/>
            <p:cNvSpPr/>
            <p:nvPr/>
          </p:nvSpPr>
          <p:spPr>
            <a:xfrm>
              <a:off x="12801600" y="702812"/>
              <a:ext cx="3048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this layout for charts, tables</a:t>
              </a:r>
              <a:r>
                <a:rPr lang="en-US" sz="1000" baseline="0"/>
                <a:t> or image that need caption text. Click corresponding icon to insert media.</a:t>
              </a:r>
              <a:endParaRPr lang="en-US" sz="1000"/>
            </a:p>
            <a:p>
              <a:pPr marL="228600" indent="-228600">
                <a:spcAft>
                  <a:spcPts val="600"/>
                </a:spcAft>
                <a:buFont typeface="+mj-lt"/>
                <a:buAutoNum type="arabicPeriod"/>
              </a:pPr>
              <a:r>
                <a:rPr lang="en-US" sz="1000"/>
                <a:t>Put title &amp; caption in placeholders at left</a:t>
              </a:r>
            </a:p>
          </p:txBody>
        </p:sp>
        <p:sp>
          <p:nvSpPr>
            <p:cNvPr id="18" name="Rectangle 17"/>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Content with Caption</a:t>
              </a:r>
            </a:p>
          </p:txBody>
        </p:sp>
        <p:grpSp>
          <p:nvGrpSpPr>
            <p:cNvPr id="13" name="Group 12"/>
            <p:cNvGrpSpPr>
              <a:grpSpLocks noChangeAspect="1"/>
            </p:cNvGrpSpPr>
            <p:nvPr userDrawn="1"/>
          </p:nvGrpSpPr>
          <p:grpSpPr>
            <a:xfrm>
              <a:off x="14208931" y="843418"/>
              <a:ext cx="233337" cy="225045"/>
              <a:chOff x="366713" y="2336800"/>
              <a:chExt cx="1608137" cy="1550988"/>
            </a:xfrm>
            <a:solidFill>
              <a:schemeClr val="bg1"/>
            </a:solidFill>
          </p:grpSpPr>
          <p:sp>
            <p:nvSpPr>
              <p:cNvPr id="14"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12700" cap="flat">
                    <a:solidFill>
                      <a:schemeClr val="tx1"/>
                    </a:solidFill>
                    <a:miter lim="800000"/>
                    <a:headEnd type="none" w="med" len="med"/>
                    <a:tailEnd type="none" w="med" len="med"/>
                  </a14:hiddenLine>
                </a:ext>
              </a:extLst>
            </p:spPr>
            <p:txBody>
              <a:bodyPr lIns="0" tIns="0" rIns="0" bIns="0"/>
              <a:lstStyle/>
              <a:p>
                <a:endParaRPr lang="en-US"/>
              </a:p>
            </p:txBody>
          </p:sp>
        </p:grpSp>
      </p:grpSp>
    </p:spTree>
    <p:extLst>
      <p:ext uri="{BB962C8B-B14F-4D97-AF65-F5344CB8AC3E}">
        <p14:creationId xmlns:p14="http://schemas.microsoft.com/office/powerpoint/2010/main" val="89229464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with Text (Times below)&#10;Image with Text (Times below)">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304801" y="228600"/>
            <a:ext cx="3454401" cy="3151097"/>
          </a:xfrm>
        </p:spPr>
        <p:txBody>
          <a:bodyPr anchor="b"/>
          <a:lstStyle>
            <a:lvl1pPr>
              <a:defRPr sz="3600">
                <a:solidFill>
                  <a:schemeClr val="bg1"/>
                </a:solidFill>
              </a:defRPr>
            </a:lvl1pPr>
          </a:lstStyle>
          <a:p>
            <a:r>
              <a:rPr lang="en-US"/>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B9A96B2-702C-084E-9060-05751DBF82B0}" type="slidenum">
              <a:rPr lang="en-US" smtClean="0"/>
              <a:pPr/>
              <a:t>‹#›</a:t>
            </a:fld>
            <a:endParaRPr lang="en-US"/>
          </a:p>
        </p:txBody>
      </p:sp>
      <p:sp>
        <p:nvSpPr>
          <p:cNvPr id="8" name="Rectangle 7"/>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Image with Text</a:t>
            </a:r>
            <a:r>
              <a:rPr lang="en-US" sz="1100" baseline="0"/>
              <a:t> (Times below)</a:t>
            </a:r>
            <a:endParaRPr lang="en-US" sz="1100"/>
          </a:p>
        </p:txBody>
      </p:sp>
      <p:sp>
        <p:nvSpPr>
          <p:cNvPr id="9" name="Text Placeholder 7"/>
          <p:cNvSpPr>
            <a:spLocks noGrp="1"/>
          </p:cNvSpPr>
          <p:nvPr>
            <p:ph type="body" sz="quarter" idx="14" hasCustomPrompt="1"/>
          </p:nvPr>
        </p:nvSpPr>
        <p:spPr>
          <a:xfrm>
            <a:off x="304800" y="3442044"/>
            <a:ext cx="3450965" cy="2730159"/>
          </a:xfrm>
        </p:spPr>
        <p:txBody>
          <a:bodyPr anchor="t"/>
          <a:lstStyle>
            <a:lvl1pPr marL="12700" indent="0">
              <a:lnSpc>
                <a:spcPct val="90000"/>
              </a:lnSpc>
              <a:buNone/>
              <a:defRPr sz="2800" b="0" i="1">
                <a:solidFill>
                  <a:schemeClr val="accent2"/>
                </a:solidFill>
                <a:latin typeface="Times New Roman" charset="0"/>
                <a:ea typeface="Times New Roman" charset="0"/>
                <a:cs typeface="Times New Roman" charset="0"/>
              </a:defRPr>
            </a:lvl1pPr>
          </a:lstStyle>
          <a:p>
            <a:pPr lvl="0"/>
            <a:r>
              <a:rPr lang="en-US"/>
              <a:t>Click to add subtitle</a:t>
            </a:r>
          </a:p>
        </p:txBody>
      </p:sp>
      <p:sp>
        <p:nvSpPr>
          <p:cNvPr id="45" name="Rectangle 44"/>
          <p:cNvSpPr/>
          <p:nvPr userDrawn="1"/>
        </p:nvSpPr>
        <p:spPr>
          <a:xfrm>
            <a:off x="12801600" y="693870"/>
            <a:ext cx="3048000" cy="89288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a:solidFill>
                  <a:schemeClr val="bg1"/>
                </a:solidFill>
                <a:latin typeface="+mn-lt"/>
              </a:rPr>
              <a:t>change text</a:t>
            </a:r>
            <a:r>
              <a:rPr lang="en-US" sz="1100" baseline="0">
                <a:solidFill>
                  <a:schemeClr val="bg1"/>
                </a:solidFill>
                <a:latin typeface="+mn-lt"/>
              </a:rPr>
              <a:t> </a:t>
            </a:r>
            <a:r>
              <a:rPr lang="en-US" sz="1100">
                <a:solidFill>
                  <a:schemeClr val="bg1"/>
                </a:solidFill>
                <a:latin typeface="+mn-lt"/>
              </a:rPr>
              <a:t>to white or black </a:t>
            </a:r>
            <a:br>
              <a:rPr lang="en-US" sz="1100">
                <a:solidFill>
                  <a:schemeClr val="bg1"/>
                </a:solidFill>
                <a:latin typeface="+mn-lt"/>
              </a:rPr>
            </a:br>
            <a:r>
              <a:rPr lang="en-US" sz="1100">
                <a:solidFill>
                  <a:schemeClr val="bg1"/>
                </a:solidFill>
                <a:latin typeface="+mn-lt"/>
              </a:rPr>
              <a:t>if red</a:t>
            </a:r>
            <a:r>
              <a:rPr lang="en-US" sz="1100" baseline="0">
                <a:solidFill>
                  <a:schemeClr val="bg1"/>
                </a:solidFill>
                <a:latin typeface="+mn-lt"/>
              </a:rPr>
              <a:t> text is not visible </a:t>
            </a:r>
            <a:br>
              <a:rPr lang="en-US" sz="1100" baseline="0">
                <a:solidFill>
                  <a:schemeClr val="bg1"/>
                </a:solidFill>
                <a:latin typeface="+mn-lt"/>
              </a:rPr>
            </a:br>
            <a:r>
              <a:rPr lang="en-US" sz="1100" baseline="0">
                <a:solidFill>
                  <a:schemeClr val="bg1"/>
                </a:solidFill>
                <a:latin typeface="+mn-lt"/>
              </a:rPr>
              <a:t>over image</a:t>
            </a:r>
            <a:endParaRPr lang="en-US" sz="1100"/>
          </a:p>
        </p:txBody>
      </p:sp>
    </p:spTree>
    <p:extLst>
      <p:ext uri="{BB962C8B-B14F-4D97-AF65-F5344CB8AC3E}">
        <p14:creationId xmlns:p14="http://schemas.microsoft.com/office/powerpoint/2010/main" val="238071086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with Text (Times above)">
    <p:spTree>
      <p:nvGrpSpPr>
        <p:cNvPr id="1" name=""/>
        <p:cNvGrpSpPr/>
        <p:nvPr/>
      </p:nvGrpSpPr>
      <p:grpSpPr>
        <a:xfrm>
          <a:off x="0" y="0"/>
          <a:ext cx="0" cy="0"/>
          <a:chOff x="0" y="0"/>
          <a:chExt cx="0" cy="0"/>
        </a:xfrm>
      </p:grpSpPr>
      <p:sp>
        <p:nvSpPr>
          <p:cNvPr id="45" name="Picture Placeholder 5"/>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304801" y="3025587"/>
            <a:ext cx="3454401" cy="3151097"/>
          </a:xfrm>
        </p:spPr>
        <p:txBody>
          <a:bodyPr anchor="t"/>
          <a:lstStyle>
            <a:lvl1pPr>
              <a:defRPr sz="3600">
                <a:solidFill>
                  <a:schemeClr val="bg1"/>
                </a:solidFill>
              </a:defRPr>
            </a:lvl1pPr>
          </a:lstStyle>
          <a:p>
            <a:r>
              <a:rPr lang="en-US"/>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B9A96B2-702C-084E-9060-05751DBF82B0}" type="slidenum">
              <a:rPr lang="en-US" smtClean="0"/>
              <a:pPr/>
              <a:t>‹#›</a:t>
            </a:fld>
            <a:endParaRPr lang="en-US"/>
          </a:p>
        </p:txBody>
      </p:sp>
      <p:sp>
        <p:nvSpPr>
          <p:cNvPr id="8" name="Rectangle 7"/>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Image with Text</a:t>
            </a:r>
            <a:r>
              <a:rPr lang="en-US" sz="1100" baseline="0"/>
              <a:t> (Times above)</a:t>
            </a:r>
            <a:endParaRPr lang="en-US" sz="1100"/>
          </a:p>
        </p:txBody>
      </p:sp>
      <p:sp>
        <p:nvSpPr>
          <p:cNvPr id="9" name="Text Placeholder 7"/>
          <p:cNvSpPr>
            <a:spLocks noGrp="1"/>
          </p:cNvSpPr>
          <p:nvPr>
            <p:ph type="body" sz="quarter" idx="14" hasCustomPrompt="1"/>
          </p:nvPr>
        </p:nvSpPr>
        <p:spPr>
          <a:xfrm>
            <a:off x="304800" y="228602"/>
            <a:ext cx="3450965" cy="2730159"/>
          </a:xfrm>
        </p:spPr>
        <p:txBody>
          <a:bodyPr anchor="b"/>
          <a:lstStyle>
            <a:lvl1pPr marL="12700" indent="0">
              <a:lnSpc>
                <a:spcPct val="90000"/>
              </a:lnSpc>
              <a:buNone/>
              <a:defRPr sz="2800" b="0" i="1">
                <a:solidFill>
                  <a:schemeClr val="accent2"/>
                </a:solidFill>
                <a:latin typeface="Times New Roman" charset="0"/>
                <a:ea typeface="Times New Roman" charset="0"/>
                <a:cs typeface="Times New Roman" charset="0"/>
              </a:defRPr>
            </a:lvl1pPr>
          </a:lstStyle>
          <a:p>
            <a:pPr lvl="0"/>
            <a:r>
              <a:rPr lang="en-US"/>
              <a:t>Click to add subtitle</a:t>
            </a:r>
          </a:p>
        </p:txBody>
      </p:sp>
      <p:sp>
        <p:nvSpPr>
          <p:cNvPr id="48" name="Rectangle 47"/>
          <p:cNvSpPr/>
          <p:nvPr userDrawn="1"/>
        </p:nvSpPr>
        <p:spPr>
          <a:xfrm>
            <a:off x="12801600" y="693870"/>
            <a:ext cx="3048000" cy="89288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a:solidFill>
                  <a:schemeClr val="bg1"/>
                </a:solidFill>
                <a:latin typeface="+mn-lt"/>
              </a:rPr>
              <a:t>change text</a:t>
            </a:r>
            <a:r>
              <a:rPr lang="en-US" sz="1100" baseline="0">
                <a:solidFill>
                  <a:schemeClr val="bg1"/>
                </a:solidFill>
                <a:latin typeface="+mn-lt"/>
              </a:rPr>
              <a:t> </a:t>
            </a:r>
            <a:r>
              <a:rPr lang="en-US" sz="1100">
                <a:solidFill>
                  <a:schemeClr val="bg1"/>
                </a:solidFill>
                <a:latin typeface="+mn-lt"/>
              </a:rPr>
              <a:t>to white or black </a:t>
            </a:r>
            <a:br>
              <a:rPr lang="en-US" sz="1100">
                <a:solidFill>
                  <a:schemeClr val="bg1"/>
                </a:solidFill>
                <a:latin typeface="+mn-lt"/>
              </a:rPr>
            </a:br>
            <a:r>
              <a:rPr lang="en-US" sz="1100">
                <a:solidFill>
                  <a:schemeClr val="bg1"/>
                </a:solidFill>
                <a:latin typeface="+mn-lt"/>
              </a:rPr>
              <a:t>if red</a:t>
            </a:r>
            <a:r>
              <a:rPr lang="en-US" sz="1100" baseline="0">
                <a:solidFill>
                  <a:schemeClr val="bg1"/>
                </a:solidFill>
                <a:latin typeface="+mn-lt"/>
              </a:rPr>
              <a:t> text is not visible </a:t>
            </a:r>
            <a:br>
              <a:rPr lang="en-US" sz="1100" baseline="0">
                <a:solidFill>
                  <a:schemeClr val="bg1"/>
                </a:solidFill>
                <a:latin typeface="+mn-lt"/>
              </a:rPr>
            </a:br>
            <a:r>
              <a:rPr lang="en-US" sz="1100" baseline="0">
                <a:solidFill>
                  <a:schemeClr val="bg1"/>
                </a:solidFill>
                <a:latin typeface="+mn-lt"/>
              </a:rPr>
              <a:t>over image</a:t>
            </a:r>
            <a:endParaRPr lang="en-US" sz="1100"/>
          </a:p>
        </p:txBody>
      </p:sp>
    </p:spTree>
    <p:extLst>
      <p:ext uri="{BB962C8B-B14F-4D97-AF65-F5344CB8AC3E}">
        <p14:creationId xmlns:p14="http://schemas.microsoft.com/office/powerpoint/2010/main" val="250860784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QUOTE SLIDE</a:t>
            </a:r>
            <a:r>
              <a:rPr lang="en-US" sz="4800" b="1" baseline="0"/>
              <a:t> LAYOUTS</a:t>
            </a:r>
            <a:endParaRPr lang="en-US" sz="4800" b="1"/>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159943504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A96B2-702C-084E-9060-05751DBF82B0}" type="slidenum">
              <a:rPr lang="en-US" smtClean="0"/>
              <a:t>‹#›</a:t>
            </a:fld>
            <a:endParaRPr lang="en-US"/>
          </a:p>
        </p:txBody>
      </p:sp>
      <p:sp>
        <p:nvSpPr>
          <p:cNvPr id="6" name="Text Placeholder 5"/>
          <p:cNvSpPr>
            <a:spLocks noGrp="1"/>
          </p:cNvSpPr>
          <p:nvPr>
            <p:ph type="body" sz="quarter" idx="13" hasCustomPrompt="1"/>
          </p:nvPr>
        </p:nvSpPr>
        <p:spPr>
          <a:xfrm>
            <a:off x="618068" y="2057400"/>
            <a:ext cx="10955867" cy="2743200"/>
          </a:xfrm>
        </p:spPr>
        <p:txBody>
          <a:bodyPr anchor="ctr"/>
          <a:lstStyle>
            <a:lvl1pPr marL="1588" indent="0" algn="ctr">
              <a:buNone/>
              <a:defRPr sz="4000" b="0" i="1">
                <a:solidFill>
                  <a:schemeClr val="accent2"/>
                </a:solidFill>
                <a:latin typeface="Times New Roman" charset="0"/>
                <a:ea typeface="Times New Roman" charset="0"/>
                <a:cs typeface="Times New Roman" charset="0"/>
              </a:defRPr>
            </a:lvl1pPr>
          </a:lstStyle>
          <a:p>
            <a:pPr lvl="0"/>
            <a:r>
              <a:rPr lang="en-US"/>
              <a:t>Click to edit quote about any product</a:t>
            </a:r>
          </a:p>
        </p:txBody>
      </p:sp>
      <p:sp>
        <p:nvSpPr>
          <p:cNvPr id="42" name="Text Placeholder 9"/>
          <p:cNvSpPr>
            <a:spLocks noGrp="1"/>
          </p:cNvSpPr>
          <p:nvPr>
            <p:ph type="body" sz="quarter" idx="14"/>
          </p:nvPr>
        </p:nvSpPr>
        <p:spPr>
          <a:xfrm>
            <a:off x="609600" y="4931220"/>
            <a:ext cx="10964333" cy="354203"/>
          </a:xfrm>
        </p:spPr>
        <p:txBody>
          <a:bodyPr/>
          <a:lstStyle>
            <a:lvl1pPr marL="1588" indent="0" algn="ctr">
              <a:buNone/>
              <a:defRPr sz="2000" b="1" kern="0" cap="all" spc="0" baseline="0">
                <a:solidFill>
                  <a:schemeClr val="tx2"/>
                </a:solidFill>
              </a:defRPr>
            </a:lvl1pPr>
          </a:lstStyle>
          <a:p>
            <a:pPr lvl="0"/>
            <a:r>
              <a:rPr lang="en-US"/>
              <a:t>Click to edit Master text styles</a:t>
            </a:r>
          </a:p>
        </p:txBody>
      </p:sp>
      <p:sp>
        <p:nvSpPr>
          <p:cNvPr id="9" name="Rectangle 8"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Quote/Statement</a:t>
            </a:r>
          </a:p>
        </p:txBody>
      </p:sp>
      <p:sp>
        <p:nvSpPr>
          <p:cNvPr id="8" name="Freeform 7">
            <a:extLst>
              <a:ext uri="{FF2B5EF4-FFF2-40B4-BE49-F238E27FC236}">
                <a16:creationId xmlns:a16="http://schemas.microsoft.com/office/drawing/2014/main" id="{B7324AEC-5AAF-AE48-98ED-7B26652AD5A7}"/>
              </a:ext>
            </a:extLst>
          </p:cNvPr>
          <p:cNvSpPr>
            <a:spLocks noChangeArrowheads="1"/>
          </p:cNvSpPr>
          <p:nvPr userDrawn="1"/>
        </p:nvSpPr>
        <p:spPr bwMode="auto">
          <a:xfrm>
            <a:off x="5809043" y="1465599"/>
            <a:ext cx="582792" cy="432018"/>
          </a:xfrm>
          <a:custGeom>
            <a:avLst/>
            <a:gdLst>
              <a:gd name="T0" fmla="*/ 2313 w 5064"/>
              <a:gd name="T1" fmla="*/ 0 h 3752"/>
              <a:gd name="T2" fmla="*/ 2313 w 5064"/>
              <a:gd name="T3" fmla="*/ 0 h 3752"/>
              <a:gd name="T4" fmla="*/ 2469 w 5064"/>
              <a:gd name="T5" fmla="*/ 219 h 3752"/>
              <a:gd name="T6" fmla="*/ 1344 w 5064"/>
              <a:gd name="T7" fmla="*/ 1001 h 3752"/>
              <a:gd name="T8" fmla="*/ 1156 w 5064"/>
              <a:gd name="T9" fmla="*/ 1438 h 3752"/>
              <a:gd name="T10" fmla="*/ 1469 w 5064"/>
              <a:gd name="T11" fmla="*/ 1938 h 3752"/>
              <a:gd name="T12" fmla="*/ 1875 w 5064"/>
              <a:gd name="T13" fmla="*/ 2407 h 3752"/>
              <a:gd name="T14" fmla="*/ 1938 w 5064"/>
              <a:gd name="T15" fmla="*/ 2751 h 3752"/>
              <a:gd name="T16" fmla="*/ 1656 w 5064"/>
              <a:gd name="T17" fmla="*/ 3438 h 3752"/>
              <a:gd name="T18" fmla="*/ 969 w 5064"/>
              <a:gd name="T19" fmla="*/ 3719 h 3752"/>
              <a:gd name="T20" fmla="*/ 281 w 5064"/>
              <a:gd name="T21" fmla="*/ 3407 h 3752"/>
              <a:gd name="T22" fmla="*/ 0 w 5064"/>
              <a:gd name="T23" fmla="*/ 2657 h 3752"/>
              <a:gd name="T24" fmla="*/ 438 w 5064"/>
              <a:gd name="T25" fmla="*/ 1344 h 3752"/>
              <a:gd name="T26" fmla="*/ 2313 w 5064"/>
              <a:gd name="T27" fmla="*/ 0 h 3752"/>
              <a:gd name="T28" fmla="*/ 4906 w 5064"/>
              <a:gd name="T29" fmla="*/ 0 h 3752"/>
              <a:gd name="T30" fmla="*/ 4906 w 5064"/>
              <a:gd name="T31" fmla="*/ 0 h 3752"/>
              <a:gd name="T32" fmla="*/ 5063 w 5064"/>
              <a:gd name="T33" fmla="*/ 251 h 3752"/>
              <a:gd name="T34" fmla="*/ 3969 w 5064"/>
              <a:gd name="T35" fmla="*/ 1001 h 3752"/>
              <a:gd name="T36" fmla="*/ 3781 w 5064"/>
              <a:gd name="T37" fmla="*/ 1469 h 3752"/>
              <a:gd name="T38" fmla="*/ 4094 w 5064"/>
              <a:gd name="T39" fmla="*/ 1969 h 3752"/>
              <a:gd name="T40" fmla="*/ 4563 w 5064"/>
              <a:gd name="T41" fmla="*/ 2782 h 3752"/>
              <a:gd name="T42" fmla="*/ 4281 w 5064"/>
              <a:gd name="T43" fmla="*/ 3438 h 3752"/>
              <a:gd name="T44" fmla="*/ 3594 w 5064"/>
              <a:gd name="T45" fmla="*/ 3751 h 3752"/>
              <a:gd name="T46" fmla="*/ 2906 w 5064"/>
              <a:gd name="T47" fmla="*/ 3438 h 3752"/>
              <a:gd name="T48" fmla="*/ 2594 w 5064"/>
              <a:gd name="T49" fmla="*/ 2626 h 3752"/>
              <a:gd name="T50" fmla="*/ 3094 w 5064"/>
              <a:gd name="T51" fmla="*/ 1282 h 3752"/>
              <a:gd name="T52" fmla="*/ 4906 w 5064"/>
              <a:gd name="T53"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64" h="3752">
                <a:moveTo>
                  <a:pt x="2313" y="0"/>
                </a:moveTo>
                <a:lnTo>
                  <a:pt x="2313" y="0"/>
                </a:lnTo>
                <a:cubicBezTo>
                  <a:pt x="2469" y="219"/>
                  <a:pt x="2469" y="219"/>
                  <a:pt x="2469" y="219"/>
                </a:cubicBezTo>
                <a:cubicBezTo>
                  <a:pt x="1906" y="532"/>
                  <a:pt x="1531" y="782"/>
                  <a:pt x="1344" y="1001"/>
                </a:cubicBezTo>
                <a:cubicBezTo>
                  <a:pt x="1219" y="1157"/>
                  <a:pt x="1156" y="1313"/>
                  <a:pt x="1156" y="1438"/>
                </a:cubicBezTo>
                <a:cubicBezTo>
                  <a:pt x="1156" y="1594"/>
                  <a:pt x="1250" y="1751"/>
                  <a:pt x="1469" y="1938"/>
                </a:cubicBezTo>
                <a:cubicBezTo>
                  <a:pt x="1656" y="2126"/>
                  <a:pt x="1813" y="2282"/>
                  <a:pt x="1875" y="2407"/>
                </a:cubicBezTo>
                <a:cubicBezTo>
                  <a:pt x="1938" y="2532"/>
                  <a:pt x="1938" y="2626"/>
                  <a:pt x="1938" y="2751"/>
                </a:cubicBezTo>
                <a:cubicBezTo>
                  <a:pt x="1938" y="3032"/>
                  <a:pt x="1844" y="3251"/>
                  <a:pt x="1656" y="3438"/>
                </a:cubicBezTo>
                <a:cubicBezTo>
                  <a:pt x="1469" y="3626"/>
                  <a:pt x="1250" y="3719"/>
                  <a:pt x="969" y="3719"/>
                </a:cubicBezTo>
                <a:cubicBezTo>
                  <a:pt x="688" y="3719"/>
                  <a:pt x="469" y="3626"/>
                  <a:pt x="281" y="3407"/>
                </a:cubicBezTo>
                <a:cubicBezTo>
                  <a:pt x="94" y="3219"/>
                  <a:pt x="0" y="2969"/>
                  <a:pt x="0" y="2657"/>
                </a:cubicBezTo>
                <a:cubicBezTo>
                  <a:pt x="0" y="2157"/>
                  <a:pt x="156" y="1719"/>
                  <a:pt x="438" y="1344"/>
                </a:cubicBezTo>
                <a:cubicBezTo>
                  <a:pt x="844" y="813"/>
                  <a:pt x="1469" y="376"/>
                  <a:pt x="2313" y="0"/>
                </a:cubicBezTo>
                <a:close/>
                <a:moveTo>
                  <a:pt x="4906" y="0"/>
                </a:moveTo>
                <a:lnTo>
                  <a:pt x="4906" y="0"/>
                </a:lnTo>
                <a:cubicBezTo>
                  <a:pt x="5063" y="251"/>
                  <a:pt x="5063" y="251"/>
                  <a:pt x="5063" y="251"/>
                </a:cubicBezTo>
                <a:cubicBezTo>
                  <a:pt x="4500" y="532"/>
                  <a:pt x="4125" y="782"/>
                  <a:pt x="3969" y="1001"/>
                </a:cubicBezTo>
                <a:cubicBezTo>
                  <a:pt x="3844" y="1157"/>
                  <a:pt x="3781" y="1313"/>
                  <a:pt x="3781" y="1469"/>
                </a:cubicBezTo>
                <a:cubicBezTo>
                  <a:pt x="3781" y="1594"/>
                  <a:pt x="3875" y="1782"/>
                  <a:pt x="4094" y="1969"/>
                </a:cubicBezTo>
                <a:cubicBezTo>
                  <a:pt x="4406" y="2251"/>
                  <a:pt x="4563" y="2501"/>
                  <a:pt x="4563" y="2782"/>
                </a:cubicBezTo>
                <a:cubicBezTo>
                  <a:pt x="4563" y="3032"/>
                  <a:pt x="4469" y="3251"/>
                  <a:pt x="4281" y="3438"/>
                </a:cubicBezTo>
                <a:cubicBezTo>
                  <a:pt x="4063" y="3657"/>
                  <a:pt x="3844" y="3751"/>
                  <a:pt x="3594" y="3751"/>
                </a:cubicBezTo>
                <a:cubicBezTo>
                  <a:pt x="3313" y="3751"/>
                  <a:pt x="3094" y="3626"/>
                  <a:pt x="2906" y="3438"/>
                </a:cubicBezTo>
                <a:cubicBezTo>
                  <a:pt x="2688" y="3219"/>
                  <a:pt x="2594" y="2938"/>
                  <a:pt x="2594" y="2626"/>
                </a:cubicBezTo>
                <a:cubicBezTo>
                  <a:pt x="2594" y="2157"/>
                  <a:pt x="2750" y="1688"/>
                  <a:pt x="3094" y="1282"/>
                </a:cubicBezTo>
                <a:cubicBezTo>
                  <a:pt x="3500" y="751"/>
                  <a:pt x="4125" y="313"/>
                  <a:pt x="4906" y="0"/>
                </a:cubicBezTo>
                <a:close/>
              </a:path>
            </a:pathLst>
          </a:custGeom>
          <a:solidFill>
            <a:schemeClr val="accent1"/>
          </a:solidFill>
          <a:ln>
            <a:noFill/>
          </a:ln>
          <a:effectLst/>
        </p:spPr>
        <p:txBody>
          <a:bodyPr wrap="none" anchor="ctr"/>
          <a:lstStyle/>
          <a:p>
            <a:endParaRPr lang="en-US"/>
          </a:p>
        </p:txBody>
      </p:sp>
    </p:spTree>
    <p:extLst>
      <p:ext uri="{BB962C8B-B14F-4D97-AF65-F5344CB8AC3E}">
        <p14:creationId xmlns:p14="http://schemas.microsoft.com/office/powerpoint/2010/main" val="367261795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Statement (Blu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lvl1pPr>
              <a:defRPr>
                <a:solidFill>
                  <a:schemeClr val="bg1"/>
                </a:solidFill>
              </a:defRPr>
            </a:lvl1pPr>
          </a:lstStyle>
          <a:p>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B9A96B2-702C-084E-9060-05751DBF82B0}" type="slidenum">
              <a:rPr lang="en-US" smtClean="0"/>
              <a:pPr/>
              <a:t>‹#›</a:t>
            </a:fld>
            <a:endParaRPr lang="en-US"/>
          </a:p>
        </p:txBody>
      </p:sp>
      <p:sp>
        <p:nvSpPr>
          <p:cNvPr id="8" name="Text Placeholder 5"/>
          <p:cNvSpPr>
            <a:spLocks noGrp="1"/>
          </p:cNvSpPr>
          <p:nvPr>
            <p:ph type="body" sz="quarter" idx="13" hasCustomPrompt="1"/>
          </p:nvPr>
        </p:nvSpPr>
        <p:spPr>
          <a:xfrm>
            <a:off x="618068" y="2057400"/>
            <a:ext cx="10955867" cy="2743200"/>
          </a:xfrm>
        </p:spPr>
        <p:txBody>
          <a:bodyPr anchor="ctr"/>
          <a:lstStyle>
            <a:lvl1pPr marL="1588" indent="0" algn="ctr">
              <a:buNone/>
              <a:defRPr sz="4000" b="0" i="1">
                <a:solidFill>
                  <a:schemeClr val="bg1"/>
                </a:solidFill>
                <a:latin typeface="Times New Roman" charset="0"/>
                <a:ea typeface="Times New Roman" charset="0"/>
                <a:cs typeface="Times New Roman" charset="0"/>
              </a:defRPr>
            </a:lvl1pPr>
          </a:lstStyle>
          <a:p>
            <a:pPr lvl="0"/>
            <a:r>
              <a:rPr lang="en-US"/>
              <a:t>Click to edit quote about any product</a:t>
            </a:r>
          </a:p>
        </p:txBody>
      </p:sp>
      <p:sp>
        <p:nvSpPr>
          <p:cNvPr id="10" name="Text Placeholder 9"/>
          <p:cNvSpPr>
            <a:spLocks noGrp="1"/>
          </p:cNvSpPr>
          <p:nvPr>
            <p:ph type="body" sz="quarter" idx="14"/>
          </p:nvPr>
        </p:nvSpPr>
        <p:spPr>
          <a:xfrm>
            <a:off x="609600" y="4931220"/>
            <a:ext cx="10964333" cy="354203"/>
          </a:xfrm>
        </p:spPr>
        <p:txBody>
          <a:bodyPr/>
          <a:lstStyle>
            <a:lvl1pPr marL="1588" indent="0" algn="ctr">
              <a:buNone/>
              <a:defRPr sz="2000" b="1" kern="0" cap="all" spc="0" baseline="0">
                <a:solidFill>
                  <a:schemeClr val="bg1"/>
                </a:solidFill>
              </a:defRPr>
            </a:lvl1pPr>
          </a:lstStyle>
          <a:p>
            <a:pPr lvl="0"/>
            <a:r>
              <a:rPr lang="en-US"/>
              <a:t>Click to edit Master text styles</a:t>
            </a:r>
          </a:p>
        </p:txBody>
      </p:sp>
      <p:sp>
        <p:nvSpPr>
          <p:cNvPr id="14" name="Rectangle 13"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Quote/Statement (Blue)</a:t>
            </a:r>
          </a:p>
        </p:txBody>
      </p:sp>
      <p:cxnSp>
        <p:nvCxnSpPr>
          <p:cNvPr id="20" name="Straight Connector 19"/>
          <p:cNvCxnSpPr/>
          <p:nvPr userDrawn="1"/>
        </p:nvCxnSpPr>
        <p:spPr>
          <a:xfrm>
            <a:off x="10879891" y="6427735"/>
            <a:ext cx="0" cy="193238"/>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72947" y="6298213"/>
            <a:ext cx="803602" cy="452427"/>
          </a:xfrm>
          <a:prstGeom prst="rect">
            <a:avLst/>
          </a:prstGeom>
        </p:spPr>
      </p:pic>
      <p:sp>
        <p:nvSpPr>
          <p:cNvPr id="12" name="Freeform 11">
            <a:extLst>
              <a:ext uri="{FF2B5EF4-FFF2-40B4-BE49-F238E27FC236}">
                <a16:creationId xmlns:a16="http://schemas.microsoft.com/office/drawing/2014/main" id="{5B406920-CB50-1D49-980F-0820D8FD8D77}"/>
              </a:ext>
            </a:extLst>
          </p:cNvPr>
          <p:cNvSpPr>
            <a:spLocks noChangeArrowheads="1"/>
          </p:cNvSpPr>
          <p:nvPr userDrawn="1"/>
        </p:nvSpPr>
        <p:spPr bwMode="auto">
          <a:xfrm>
            <a:off x="5809043" y="1465599"/>
            <a:ext cx="582792" cy="432018"/>
          </a:xfrm>
          <a:custGeom>
            <a:avLst/>
            <a:gdLst>
              <a:gd name="T0" fmla="*/ 2313 w 5064"/>
              <a:gd name="T1" fmla="*/ 0 h 3752"/>
              <a:gd name="T2" fmla="*/ 2313 w 5064"/>
              <a:gd name="T3" fmla="*/ 0 h 3752"/>
              <a:gd name="T4" fmla="*/ 2469 w 5064"/>
              <a:gd name="T5" fmla="*/ 219 h 3752"/>
              <a:gd name="T6" fmla="*/ 1344 w 5064"/>
              <a:gd name="T7" fmla="*/ 1001 h 3752"/>
              <a:gd name="T8" fmla="*/ 1156 w 5064"/>
              <a:gd name="T9" fmla="*/ 1438 h 3752"/>
              <a:gd name="T10" fmla="*/ 1469 w 5064"/>
              <a:gd name="T11" fmla="*/ 1938 h 3752"/>
              <a:gd name="T12" fmla="*/ 1875 w 5064"/>
              <a:gd name="T13" fmla="*/ 2407 h 3752"/>
              <a:gd name="T14" fmla="*/ 1938 w 5064"/>
              <a:gd name="T15" fmla="*/ 2751 h 3752"/>
              <a:gd name="T16" fmla="*/ 1656 w 5064"/>
              <a:gd name="T17" fmla="*/ 3438 h 3752"/>
              <a:gd name="T18" fmla="*/ 969 w 5064"/>
              <a:gd name="T19" fmla="*/ 3719 h 3752"/>
              <a:gd name="T20" fmla="*/ 281 w 5064"/>
              <a:gd name="T21" fmla="*/ 3407 h 3752"/>
              <a:gd name="T22" fmla="*/ 0 w 5064"/>
              <a:gd name="T23" fmla="*/ 2657 h 3752"/>
              <a:gd name="T24" fmla="*/ 438 w 5064"/>
              <a:gd name="T25" fmla="*/ 1344 h 3752"/>
              <a:gd name="T26" fmla="*/ 2313 w 5064"/>
              <a:gd name="T27" fmla="*/ 0 h 3752"/>
              <a:gd name="T28" fmla="*/ 4906 w 5064"/>
              <a:gd name="T29" fmla="*/ 0 h 3752"/>
              <a:gd name="T30" fmla="*/ 4906 w 5064"/>
              <a:gd name="T31" fmla="*/ 0 h 3752"/>
              <a:gd name="T32" fmla="*/ 5063 w 5064"/>
              <a:gd name="T33" fmla="*/ 251 h 3752"/>
              <a:gd name="T34" fmla="*/ 3969 w 5064"/>
              <a:gd name="T35" fmla="*/ 1001 h 3752"/>
              <a:gd name="T36" fmla="*/ 3781 w 5064"/>
              <a:gd name="T37" fmla="*/ 1469 h 3752"/>
              <a:gd name="T38" fmla="*/ 4094 w 5064"/>
              <a:gd name="T39" fmla="*/ 1969 h 3752"/>
              <a:gd name="T40" fmla="*/ 4563 w 5064"/>
              <a:gd name="T41" fmla="*/ 2782 h 3752"/>
              <a:gd name="T42" fmla="*/ 4281 w 5064"/>
              <a:gd name="T43" fmla="*/ 3438 h 3752"/>
              <a:gd name="T44" fmla="*/ 3594 w 5064"/>
              <a:gd name="T45" fmla="*/ 3751 h 3752"/>
              <a:gd name="T46" fmla="*/ 2906 w 5064"/>
              <a:gd name="T47" fmla="*/ 3438 h 3752"/>
              <a:gd name="T48" fmla="*/ 2594 w 5064"/>
              <a:gd name="T49" fmla="*/ 2626 h 3752"/>
              <a:gd name="T50" fmla="*/ 3094 w 5064"/>
              <a:gd name="T51" fmla="*/ 1282 h 3752"/>
              <a:gd name="T52" fmla="*/ 4906 w 5064"/>
              <a:gd name="T53"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64" h="3752">
                <a:moveTo>
                  <a:pt x="2313" y="0"/>
                </a:moveTo>
                <a:lnTo>
                  <a:pt x="2313" y="0"/>
                </a:lnTo>
                <a:cubicBezTo>
                  <a:pt x="2469" y="219"/>
                  <a:pt x="2469" y="219"/>
                  <a:pt x="2469" y="219"/>
                </a:cubicBezTo>
                <a:cubicBezTo>
                  <a:pt x="1906" y="532"/>
                  <a:pt x="1531" y="782"/>
                  <a:pt x="1344" y="1001"/>
                </a:cubicBezTo>
                <a:cubicBezTo>
                  <a:pt x="1219" y="1157"/>
                  <a:pt x="1156" y="1313"/>
                  <a:pt x="1156" y="1438"/>
                </a:cubicBezTo>
                <a:cubicBezTo>
                  <a:pt x="1156" y="1594"/>
                  <a:pt x="1250" y="1751"/>
                  <a:pt x="1469" y="1938"/>
                </a:cubicBezTo>
                <a:cubicBezTo>
                  <a:pt x="1656" y="2126"/>
                  <a:pt x="1813" y="2282"/>
                  <a:pt x="1875" y="2407"/>
                </a:cubicBezTo>
                <a:cubicBezTo>
                  <a:pt x="1938" y="2532"/>
                  <a:pt x="1938" y="2626"/>
                  <a:pt x="1938" y="2751"/>
                </a:cubicBezTo>
                <a:cubicBezTo>
                  <a:pt x="1938" y="3032"/>
                  <a:pt x="1844" y="3251"/>
                  <a:pt x="1656" y="3438"/>
                </a:cubicBezTo>
                <a:cubicBezTo>
                  <a:pt x="1469" y="3626"/>
                  <a:pt x="1250" y="3719"/>
                  <a:pt x="969" y="3719"/>
                </a:cubicBezTo>
                <a:cubicBezTo>
                  <a:pt x="688" y="3719"/>
                  <a:pt x="469" y="3626"/>
                  <a:pt x="281" y="3407"/>
                </a:cubicBezTo>
                <a:cubicBezTo>
                  <a:pt x="94" y="3219"/>
                  <a:pt x="0" y="2969"/>
                  <a:pt x="0" y="2657"/>
                </a:cubicBezTo>
                <a:cubicBezTo>
                  <a:pt x="0" y="2157"/>
                  <a:pt x="156" y="1719"/>
                  <a:pt x="438" y="1344"/>
                </a:cubicBezTo>
                <a:cubicBezTo>
                  <a:pt x="844" y="813"/>
                  <a:pt x="1469" y="376"/>
                  <a:pt x="2313" y="0"/>
                </a:cubicBezTo>
                <a:close/>
                <a:moveTo>
                  <a:pt x="4906" y="0"/>
                </a:moveTo>
                <a:lnTo>
                  <a:pt x="4906" y="0"/>
                </a:lnTo>
                <a:cubicBezTo>
                  <a:pt x="5063" y="251"/>
                  <a:pt x="5063" y="251"/>
                  <a:pt x="5063" y="251"/>
                </a:cubicBezTo>
                <a:cubicBezTo>
                  <a:pt x="4500" y="532"/>
                  <a:pt x="4125" y="782"/>
                  <a:pt x="3969" y="1001"/>
                </a:cubicBezTo>
                <a:cubicBezTo>
                  <a:pt x="3844" y="1157"/>
                  <a:pt x="3781" y="1313"/>
                  <a:pt x="3781" y="1469"/>
                </a:cubicBezTo>
                <a:cubicBezTo>
                  <a:pt x="3781" y="1594"/>
                  <a:pt x="3875" y="1782"/>
                  <a:pt x="4094" y="1969"/>
                </a:cubicBezTo>
                <a:cubicBezTo>
                  <a:pt x="4406" y="2251"/>
                  <a:pt x="4563" y="2501"/>
                  <a:pt x="4563" y="2782"/>
                </a:cubicBezTo>
                <a:cubicBezTo>
                  <a:pt x="4563" y="3032"/>
                  <a:pt x="4469" y="3251"/>
                  <a:pt x="4281" y="3438"/>
                </a:cubicBezTo>
                <a:cubicBezTo>
                  <a:pt x="4063" y="3657"/>
                  <a:pt x="3844" y="3751"/>
                  <a:pt x="3594" y="3751"/>
                </a:cubicBezTo>
                <a:cubicBezTo>
                  <a:pt x="3313" y="3751"/>
                  <a:pt x="3094" y="3626"/>
                  <a:pt x="2906" y="3438"/>
                </a:cubicBezTo>
                <a:cubicBezTo>
                  <a:pt x="2688" y="3219"/>
                  <a:pt x="2594" y="2938"/>
                  <a:pt x="2594" y="2626"/>
                </a:cubicBezTo>
                <a:cubicBezTo>
                  <a:pt x="2594" y="2157"/>
                  <a:pt x="2750" y="1688"/>
                  <a:pt x="3094" y="1282"/>
                </a:cubicBezTo>
                <a:cubicBezTo>
                  <a:pt x="3500" y="751"/>
                  <a:pt x="4125" y="313"/>
                  <a:pt x="4906" y="0"/>
                </a:cubicBez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4149307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MEDIA LAYOUTS</a:t>
            </a:r>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286368846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r>
              <a:rPr lang="en-US"/>
              <a:t>Click icon to add picture</a:t>
            </a:r>
          </a:p>
        </p:txBody>
      </p:sp>
      <p:sp>
        <p:nvSpPr>
          <p:cNvPr id="7" name="Rectangle 6"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Blank (Image)</a:t>
            </a:r>
          </a:p>
        </p:txBody>
      </p:sp>
      <p:sp>
        <p:nvSpPr>
          <p:cNvPr id="45" name="Date Placeholder 44"/>
          <p:cNvSpPr>
            <a:spLocks noGrp="1"/>
          </p:cNvSpPr>
          <p:nvPr>
            <p:ph type="dt" sz="half" idx="14"/>
          </p:nvPr>
        </p:nvSpPr>
        <p:spPr/>
        <p:txBody>
          <a:bodyPr/>
          <a:lstStyle>
            <a:lvl1pPr>
              <a:defRPr>
                <a:solidFill>
                  <a:schemeClr val="bg1"/>
                </a:solidFill>
              </a:defRPr>
            </a:lvl1pPr>
          </a:lstStyle>
          <a:p>
            <a:endParaRPr lang="en-US"/>
          </a:p>
        </p:txBody>
      </p:sp>
      <p:sp>
        <p:nvSpPr>
          <p:cNvPr id="46" name="Footer Placeholder 45"/>
          <p:cNvSpPr>
            <a:spLocks noGrp="1"/>
          </p:cNvSpPr>
          <p:nvPr>
            <p:ph type="ftr" sz="quarter" idx="15"/>
          </p:nvPr>
        </p:nvSpPr>
        <p:spPr/>
        <p:txBody>
          <a:bodyPr/>
          <a:lstStyle>
            <a:lvl1pPr>
              <a:defRPr>
                <a:solidFill>
                  <a:schemeClr val="bg1"/>
                </a:solidFill>
              </a:defRPr>
            </a:lvl1pPr>
          </a:lstStyle>
          <a:p>
            <a:endParaRPr lang="en-US"/>
          </a:p>
        </p:txBody>
      </p:sp>
      <p:sp>
        <p:nvSpPr>
          <p:cNvPr id="47" name="Slide Number Placeholder 46"/>
          <p:cNvSpPr>
            <a:spLocks noGrp="1"/>
          </p:cNvSpPr>
          <p:nvPr>
            <p:ph type="sldNum" sz="quarter" idx="16"/>
          </p:nvPr>
        </p:nvSpPr>
        <p:spPr/>
        <p:txBody>
          <a:bodyPr/>
          <a:lstStyle>
            <a:lvl1pPr>
              <a:defRPr>
                <a:solidFill>
                  <a:schemeClr val="bg1"/>
                </a:solidFill>
              </a:defRPr>
            </a:lvl1pPr>
          </a:lstStyle>
          <a:p>
            <a:fld id="{5B9A96B2-702C-084E-9060-05751DBF82B0}" type="slidenum">
              <a:rPr lang="en-US" smtClean="0"/>
              <a:pPr/>
              <a:t>‹#›</a:t>
            </a:fld>
            <a:endParaRPr lang="en-US"/>
          </a:p>
        </p:txBody>
      </p:sp>
      <p:cxnSp>
        <p:nvCxnSpPr>
          <p:cNvPr id="11" name="Straight Connector 10"/>
          <p:cNvCxnSpPr/>
          <p:nvPr userDrawn="1"/>
        </p:nvCxnSpPr>
        <p:spPr>
          <a:xfrm>
            <a:off x="10879891" y="6427736"/>
            <a:ext cx="0" cy="193238"/>
          </a:xfrm>
          <a:prstGeom prst="line">
            <a:avLst/>
          </a:prstGeom>
          <a:ln w="1270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012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BRAND BUMPER OPTIONS</a:t>
            </a:r>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301209905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2E5ED27-214D-444A-9103-6B11ABB960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800" y="1809750"/>
            <a:ext cx="5486400" cy="3238500"/>
          </a:xfrm>
          <a:prstGeom prst="rect">
            <a:avLst/>
          </a:prstGeom>
        </p:spPr>
      </p:pic>
      <p:sp>
        <p:nvSpPr>
          <p:cNvPr id="2" name="Rectangle 1"/>
          <p:cNvSpPr/>
          <p:nvPr userDrawn="1"/>
        </p:nvSpPr>
        <p:spPr>
          <a:xfrm>
            <a:off x="10024533" y="6112936"/>
            <a:ext cx="2167467" cy="74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6035040"/>
            <a:ext cx="2162048"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Logo</a:t>
            </a:r>
          </a:p>
        </p:txBody>
      </p:sp>
      <p:sp>
        <p:nvSpPr>
          <p:cNvPr id="6" name="Rectangle 5"/>
          <p:cNvSpPr/>
          <p:nvPr userDrawn="1"/>
        </p:nvSpPr>
        <p:spPr>
          <a:xfrm>
            <a:off x="1326150" y="6035040"/>
            <a:ext cx="9539705"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302377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ogo (Blu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Logo (Blue)</a:t>
            </a:r>
          </a:p>
        </p:txBody>
      </p:sp>
      <p:pic>
        <p:nvPicPr>
          <p:cNvPr id="5" name="Graphic 4">
            <a:extLst>
              <a:ext uri="{FF2B5EF4-FFF2-40B4-BE49-F238E27FC236}">
                <a16:creationId xmlns:a16="http://schemas.microsoft.com/office/drawing/2014/main" id="{FEAFD0DF-F89B-F747-89BD-5FA0F24B2C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800" y="1809750"/>
            <a:ext cx="5486400" cy="3238500"/>
          </a:xfrm>
          <a:prstGeom prst="rect">
            <a:avLst/>
          </a:prstGeom>
        </p:spPr>
      </p:pic>
    </p:spTree>
    <p:extLst>
      <p:ext uri="{BB962C8B-B14F-4D97-AF65-F5344CB8AC3E}">
        <p14:creationId xmlns:p14="http://schemas.microsoft.com/office/powerpoint/2010/main" val="3839603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01"/>
            <a:ext cx="11582400" cy="513117"/>
          </a:xfrm>
        </p:spPr>
        <p:txBody>
          <a:bodyPr lIns="457200"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0" y="3"/>
            <a:ext cx="12192000" cy="4571997"/>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4800" y="5460468"/>
            <a:ext cx="11582400" cy="553686"/>
          </a:xfrm>
        </p:spPr>
        <p:txBody>
          <a:bodyPr lIns="457200"/>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A96B2-702C-084E-9060-05751DBF82B0}" type="slidenum">
              <a:rPr lang="en-US" smtClean="0"/>
              <a:t>‹#›</a:t>
            </a:fld>
            <a:endParaRPr lang="en-US"/>
          </a:p>
        </p:txBody>
      </p:sp>
      <p:sp>
        <p:nvSpPr>
          <p:cNvPr id="11" name="Rectangle 10"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Picture with Caption</a:t>
            </a:r>
          </a:p>
        </p:txBody>
      </p:sp>
    </p:spTree>
    <p:extLst>
      <p:ext uri="{BB962C8B-B14F-4D97-AF65-F5344CB8AC3E}">
        <p14:creationId xmlns:p14="http://schemas.microsoft.com/office/powerpoint/2010/main" val="177796503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Questions">
    <p:spTree>
      <p:nvGrpSpPr>
        <p:cNvPr id="1" name=""/>
        <p:cNvGrpSpPr/>
        <p:nvPr/>
      </p:nvGrpSpPr>
      <p:grpSpPr>
        <a:xfrm>
          <a:off x="0" y="0"/>
          <a:ext cx="0" cy="0"/>
          <a:chOff x="0" y="0"/>
          <a:chExt cx="0" cy="0"/>
        </a:xfrm>
      </p:grpSpPr>
      <p:sp>
        <p:nvSpPr>
          <p:cNvPr id="7" name="Rectangle 6"/>
          <p:cNvSpPr/>
          <p:nvPr userDrawn="1"/>
        </p:nvSpPr>
        <p:spPr>
          <a:xfrm>
            <a:off x="10029952" y="6035040"/>
            <a:ext cx="2162048"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Questions</a:t>
            </a:r>
          </a:p>
        </p:txBody>
      </p:sp>
      <p:sp>
        <p:nvSpPr>
          <p:cNvPr id="14" name="TextBox 13"/>
          <p:cNvSpPr txBox="1"/>
          <p:nvPr userDrawn="1"/>
        </p:nvSpPr>
        <p:spPr>
          <a:xfrm>
            <a:off x="5172674" y="4212403"/>
            <a:ext cx="1846659" cy="443198"/>
          </a:xfrm>
          <a:prstGeom prst="rect">
            <a:avLst/>
          </a:prstGeom>
          <a:noFill/>
        </p:spPr>
        <p:txBody>
          <a:bodyPr wrap="none" lIns="0" tIns="0" rIns="0" bIns="0" rtlCol="0" anchor="b">
            <a:spAutoFit/>
          </a:bodyPr>
          <a:lstStyle/>
          <a:p>
            <a:pPr algn="ctr">
              <a:lnSpc>
                <a:spcPct val="80000"/>
              </a:lnSpc>
            </a:pPr>
            <a:r>
              <a:rPr lang="en-US" sz="3600" i="1">
                <a:solidFill>
                  <a:schemeClr val="accent2"/>
                </a:solidFill>
                <a:latin typeface="Times New Roman" charset="0"/>
                <a:ea typeface="Times New Roman" charset="0"/>
                <a:cs typeface="Times New Roman" charset="0"/>
              </a:rPr>
              <a:t>Questions</a:t>
            </a:r>
          </a:p>
        </p:txBody>
      </p:sp>
      <p:grpSp>
        <p:nvGrpSpPr>
          <p:cNvPr id="10" name="Group 9"/>
          <p:cNvGrpSpPr>
            <a:grpSpLocks noChangeAspect="1"/>
          </p:cNvGrpSpPr>
          <p:nvPr userDrawn="1"/>
        </p:nvGrpSpPr>
        <p:grpSpPr>
          <a:xfrm>
            <a:off x="5240674" y="1399324"/>
            <a:ext cx="1710652" cy="2500541"/>
            <a:chOff x="2911475" y="1220788"/>
            <a:chExt cx="3486150" cy="5095875"/>
          </a:xfrm>
          <a:solidFill>
            <a:schemeClr val="accent1"/>
          </a:solidFill>
        </p:grpSpPr>
        <p:sp>
          <p:nvSpPr>
            <p:cNvPr id="12"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2"/>
                </a:solidFill>
              </a:endParaRPr>
            </a:p>
          </p:txBody>
        </p:sp>
        <p:sp>
          <p:nvSpPr>
            <p:cNvPr id="13"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2"/>
                </a:solidFill>
              </a:endParaRPr>
            </a:p>
          </p:txBody>
        </p:sp>
        <p:sp>
          <p:nvSpPr>
            <p:cNvPr id="19"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2"/>
                </a:solidFill>
              </a:endParaRPr>
            </a:p>
          </p:txBody>
        </p:sp>
      </p:grpSp>
    </p:spTree>
    <p:extLst>
      <p:ext uri="{BB962C8B-B14F-4D97-AF65-F5344CB8AC3E}">
        <p14:creationId xmlns:p14="http://schemas.microsoft.com/office/powerpoint/2010/main" val="181939496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Questions (Blue)">
    <p:spTree>
      <p:nvGrpSpPr>
        <p:cNvPr id="1" name=""/>
        <p:cNvGrpSpPr/>
        <p:nvPr/>
      </p:nvGrpSpPr>
      <p:grpSpPr>
        <a:xfrm>
          <a:off x="0" y="0"/>
          <a:ext cx="0" cy="0"/>
          <a:chOff x="0" y="0"/>
          <a:chExt cx="0" cy="0"/>
        </a:xfrm>
      </p:grpSpPr>
      <p:sp>
        <p:nvSpPr>
          <p:cNvPr id="14" name="Rectangle 13"/>
          <p:cNvSpPr/>
          <p:nvPr userDrawn="1"/>
        </p:nvSpPr>
        <p:spPr>
          <a:xfrm>
            <a:off x="2" y="1"/>
            <a:ext cx="1219199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Questions (Blue)</a:t>
            </a:r>
          </a:p>
        </p:txBody>
      </p:sp>
      <p:sp>
        <p:nvSpPr>
          <p:cNvPr id="15" name="TextBox 14"/>
          <p:cNvSpPr txBox="1"/>
          <p:nvPr userDrawn="1"/>
        </p:nvSpPr>
        <p:spPr>
          <a:xfrm>
            <a:off x="5172674" y="4212403"/>
            <a:ext cx="1846659" cy="443198"/>
          </a:xfrm>
          <a:prstGeom prst="rect">
            <a:avLst/>
          </a:prstGeom>
          <a:noFill/>
        </p:spPr>
        <p:txBody>
          <a:bodyPr wrap="none" lIns="0" tIns="0" rIns="0" bIns="0" rtlCol="0" anchor="b">
            <a:spAutoFit/>
          </a:bodyPr>
          <a:lstStyle/>
          <a:p>
            <a:pPr algn="ctr">
              <a:lnSpc>
                <a:spcPct val="80000"/>
              </a:lnSpc>
            </a:pPr>
            <a:r>
              <a:rPr lang="en-US" sz="3600" i="1">
                <a:solidFill>
                  <a:schemeClr val="bg1"/>
                </a:solidFill>
                <a:latin typeface="Times New Roman" charset="0"/>
                <a:ea typeface="Times New Roman" charset="0"/>
                <a:cs typeface="Times New Roman" charset="0"/>
              </a:rPr>
              <a:t>Questions</a:t>
            </a:r>
          </a:p>
        </p:txBody>
      </p:sp>
      <p:grpSp>
        <p:nvGrpSpPr>
          <p:cNvPr id="10" name="Group 9"/>
          <p:cNvGrpSpPr>
            <a:grpSpLocks noChangeAspect="1"/>
          </p:cNvGrpSpPr>
          <p:nvPr userDrawn="1"/>
        </p:nvGrpSpPr>
        <p:grpSpPr>
          <a:xfrm>
            <a:off x="5256607" y="1427033"/>
            <a:ext cx="1678787" cy="2453965"/>
            <a:chOff x="2911475" y="1220788"/>
            <a:chExt cx="3486150" cy="5095875"/>
          </a:xfrm>
          <a:solidFill>
            <a:schemeClr val="bg1"/>
          </a:solidFill>
        </p:grpSpPr>
        <p:sp>
          <p:nvSpPr>
            <p:cNvPr id="11"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12"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sp>
          <p:nvSpPr>
            <p:cNvPr id="13"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200492924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sp>
        <p:nvSpPr>
          <p:cNvPr id="7" name="Rectangle 6"/>
          <p:cNvSpPr/>
          <p:nvPr userDrawn="1"/>
        </p:nvSpPr>
        <p:spPr>
          <a:xfrm>
            <a:off x="10029952" y="6035040"/>
            <a:ext cx="2162048"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6035040"/>
            <a:ext cx="2162048"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Thank You</a:t>
            </a:r>
          </a:p>
        </p:txBody>
      </p:sp>
      <p:sp>
        <p:nvSpPr>
          <p:cNvPr id="2" name="Rectangle 1"/>
          <p:cNvSpPr/>
          <p:nvPr userDrawn="1"/>
        </p:nvSpPr>
        <p:spPr>
          <a:xfrm>
            <a:off x="1326150" y="6035040"/>
            <a:ext cx="9539705"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Box 5"/>
          <p:cNvSpPr txBox="1"/>
          <p:nvPr userDrawn="1"/>
        </p:nvSpPr>
        <p:spPr>
          <a:xfrm>
            <a:off x="5255668" y="4086159"/>
            <a:ext cx="2151230" cy="615553"/>
          </a:xfrm>
          <a:prstGeom prst="rect">
            <a:avLst/>
          </a:prstGeom>
          <a:noFill/>
        </p:spPr>
        <p:txBody>
          <a:bodyPr wrap="none" lIns="0" tIns="0" rIns="0" bIns="0" rtlCol="0" anchor="b">
            <a:spAutoFit/>
          </a:bodyPr>
          <a:lstStyle/>
          <a:p>
            <a:pPr algn="ctr"/>
            <a:r>
              <a:rPr lang="en-US" sz="4000" i="1">
                <a:solidFill>
                  <a:schemeClr val="tx2"/>
                </a:solidFill>
                <a:latin typeface="Times New Roman" charset="0"/>
                <a:ea typeface="Times New Roman" charset="0"/>
                <a:cs typeface="Times New Roman" charset="0"/>
              </a:rPr>
              <a:t>Thank you</a:t>
            </a:r>
          </a:p>
        </p:txBody>
      </p:sp>
      <p:pic>
        <p:nvPicPr>
          <p:cNvPr id="4" name="Graphic 3">
            <a:extLst>
              <a:ext uri="{FF2B5EF4-FFF2-40B4-BE49-F238E27FC236}">
                <a16:creationId xmlns:a16="http://schemas.microsoft.com/office/drawing/2014/main" id="{61830A87-3B8A-CA4B-8AAC-D48ACF842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800" y="1809750"/>
            <a:ext cx="5359400" cy="3098800"/>
          </a:xfrm>
          <a:prstGeom prst="rect">
            <a:avLst/>
          </a:prstGeom>
        </p:spPr>
      </p:pic>
    </p:spTree>
    <p:extLst>
      <p:ext uri="{BB962C8B-B14F-4D97-AF65-F5344CB8AC3E}">
        <p14:creationId xmlns:p14="http://schemas.microsoft.com/office/powerpoint/2010/main" val="306784722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hank You (Blu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Thank You (Blue)</a:t>
            </a:r>
          </a:p>
        </p:txBody>
      </p:sp>
      <p:sp>
        <p:nvSpPr>
          <p:cNvPr id="8" name="TextBox 7"/>
          <p:cNvSpPr txBox="1"/>
          <p:nvPr userDrawn="1"/>
        </p:nvSpPr>
        <p:spPr>
          <a:xfrm>
            <a:off x="5255668" y="4086159"/>
            <a:ext cx="2151230" cy="615553"/>
          </a:xfrm>
          <a:prstGeom prst="rect">
            <a:avLst/>
          </a:prstGeom>
          <a:noFill/>
        </p:spPr>
        <p:txBody>
          <a:bodyPr wrap="none" lIns="0" tIns="0" rIns="0" bIns="0" rtlCol="0" anchor="b">
            <a:spAutoFit/>
          </a:bodyPr>
          <a:lstStyle/>
          <a:p>
            <a:pPr algn="ctr"/>
            <a:r>
              <a:rPr lang="en-US" sz="4000" i="1">
                <a:solidFill>
                  <a:schemeClr val="bg1"/>
                </a:solidFill>
                <a:latin typeface="Times New Roman" charset="0"/>
                <a:ea typeface="Times New Roman" charset="0"/>
                <a:cs typeface="Times New Roman" charset="0"/>
              </a:rPr>
              <a:t>Thank you</a:t>
            </a:r>
          </a:p>
        </p:txBody>
      </p:sp>
      <p:pic>
        <p:nvPicPr>
          <p:cNvPr id="10" name="Graphic 9">
            <a:extLst>
              <a:ext uri="{FF2B5EF4-FFF2-40B4-BE49-F238E27FC236}">
                <a16:creationId xmlns:a16="http://schemas.microsoft.com/office/drawing/2014/main" id="{42C739B8-E158-6B44-8B44-E5A8ADC344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800" y="1809750"/>
            <a:ext cx="5359400" cy="3098800"/>
          </a:xfrm>
          <a:prstGeom prst="rect">
            <a:avLst/>
          </a:prstGeom>
        </p:spPr>
      </p:pic>
    </p:spTree>
    <p:extLst>
      <p:ext uri="{BB962C8B-B14F-4D97-AF65-F5344CB8AC3E}">
        <p14:creationId xmlns:p14="http://schemas.microsoft.com/office/powerpoint/2010/main" val="201672503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Gri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A96B2-702C-084E-9060-05751DBF82B0}" type="slidenum">
              <a:rPr lang="en-US" smtClean="0"/>
              <a:t>‹#›</a:t>
            </a:fld>
            <a:endParaRPr lang="en-US"/>
          </a:p>
        </p:txBody>
      </p:sp>
      <p:grpSp>
        <p:nvGrpSpPr>
          <p:cNvPr id="72" name="Group 71"/>
          <p:cNvGrpSpPr/>
          <p:nvPr userDrawn="1"/>
        </p:nvGrpSpPr>
        <p:grpSpPr>
          <a:xfrm>
            <a:off x="0" y="0"/>
            <a:ext cx="12192000" cy="6858000"/>
            <a:chOff x="0" y="0"/>
            <a:chExt cx="9144000" cy="6858000"/>
          </a:xfrm>
        </p:grpSpPr>
        <p:grpSp>
          <p:nvGrpSpPr>
            <p:cNvPr id="73" name="Group 72"/>
            <p:cNvGrpSpPr/>
            <p:nvPr/>
          </p:nvGrpSpPr>
          <p:grpSpPr>
            <a:xfrm>
              <a:off x="5862919" y="0"/>
              <a:ext cx="457200" cy="6858000"/>
              <a:chOff x="0" y="0"/>
              <a:chExt cx="457200" cy="6858000"/>
            </a:xfrm>
          </p:grpSpPr>
          <p:cxnSp>
            <p:nvCxnSpPr>
              <p:cNvPr id="104" name="Straight Connector 103"/>
              <p:cNvCxnSpPr/>
              <p:nvPr/>
            </p:nvCxnSpPr>
            <p:spPr>
              <a:xfrm>
                <a:off x="228600" y="0"/>
                <a:ext cx="0" cy="6858000"/>
              </a:xfrm>
              <a:prstGeom prst="line">
                <a:avLst/>
              </a:prstGeom>
              <a:ln w="12700" cmpd="sng">
                <a:solidFill>
                  <a:schemeClr val="tx1">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457200" y="0"/>
                <a:ext cx="0" cy="6858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0" y="0"/>
                <a:ext cx="0" cy="685800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2819400" y="0"/>
              <a:ext cx="457200" cy="6858000"/>
              <a:chOff x="0" y="0"/>
              <a:chExt cx="457200" cy="6858000"/>
            </a:xfrm>
          </p:grpSpPr>
          <p:cxnSp>
            <p:nvCxnSpPr>
              <p:cNvPr id="101" name="Straight Connector 100"/>
              <p:cNvCxnSpPr/>
              <p:nvPr/>
            </p:nvCxnSpPr>
            <p:spPr>
              <a:xfrm>
                <a:off x="228600" y="0"/>
                <a:ext cx="0" cy="6858000"/>
              </a:xfrm>
              <a:prstGeom prst="line">
                <a:avLst/>
              </a:prstGeom>
              <a:ln w="12700" cmpd="sng">
                <a:solidFill>
                  <a:schemeClr val="tx1">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457200" y="0"/>
                <a:ext cx="0" cy="6858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0" y="0"/>
                <a:ext cx="0" cy="685800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75" name="Straight Connector 74"/>
            <p:cNvCxnSpPr/>
            <p:nvPr userDrawn="1"/>
          </p:nvCxnSpPr>
          <p:spPr>
            <a:xfrm>
              <a:off x="0" y="6172200"/>
              <a:ext cx="9144000" cy="0"/>
            </a:xfrm>
            <a:prstGeom prst="line">
              <a:avLst/>
            </a:prstGeom>
            <a:ln w="12700" cmpd="sng">
              <a:solidFill>
                <a:schemeClr val="tx1">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0" y="6629400"/>
              <a:ext cx="9144000"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8915400" y="0"/>
              <a:ext cx="0" cy="685800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8686800" y="0"/>
              <a:ext cx="0" cy="6858000"/>
            </a:xfrm>
            <a:prstGeom prst="line">
              <a:avLst/>
            </a:prstGeom>
            <a:ln w="12700" cmpd="sng">
              <a:solidFill>
                <a:schemeClr val="tx1">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0" y="6400800"/>
              <a:ext cx="9144000" cy="0"/>
            </a:xfrm>
            <a:prstGeom prst="line">
              <a:avLst/>
            </a:prstGeom>
            <a:ln w="12700" cmpd="sng">
              <a:solidFill>
                <a:schemeClr val="tx1">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80" name="Group 79"/>
            <p:cNvGrpSpPr/>
            <p:nvPr/>
          </p:nvGrpSpPr>
          <p:grpSpPr>
            <a:xfrm>
              <a:off x="0" y="0"/>
              <a:ext cx="7617760" cy="6858000"/>
              <a:chOff x="0" y="0"/>
              <a:chExt cx="7617760" cy="6858000"/>
            </a:xfrm>
          </p:grpSpPr>
          <p:cxnSp>
            <p:nvCxnSpPr>
              <p:cNvPr id="95" name="Straight Connector 94"/>
              <p:cNvCxnSpPr/>
              <p:nvPr/>
            </p:nvCxnSpPr>
            <p:spPr>
              <a:xfrm>
                <a:off x="228600" y="0"/>
                <a:ext cx="0" cy="685800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57200" y="0"/>
                <a:ext cx="0" cy="6858000"/>
              </a:xfrm>
              <a:prstGeom prst="line">
                <a:avLst/>
              </a:prstGeom>
              <a:ln w="12700" cmpd="sng">
                <a:solidFill>
                  <a:schemeClr val="tx1">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0" y="0"/>
                <a:ext cx="0" cy="685800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1524000" y="0"/>
                <a:ext cx="0" cy="6858000"/>
              </a:xfrm>
              <a:prstGeom prst="line">
                <a:avLst/>
              </a:prstGeom>
              <a:ln w="1270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4572000" y="0"/>
                <a:ext cx="0" cy="6858000"/>
              </a:xfrm>
              <a:prstGeom prst="line">
                <a:avLst/>
              </a:prstGeom>
              <a:ln w="1270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7617760" y="0"/>
                <a:ext cx="0" cy="6858000"/>
              </a:xfrm>
              <a:prstGeom prst="line">
                <a:avLst/>
              </a:prstGeom>
              <a:ln w="1270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81" name="Straight Connector 80"/>
            <p:cNvCxnSpPr/>
            <p:nvPr/>
          </p:nvCxnSpPr>
          <p:spPr>
            <a:xfrm>
              <a:off x="9144000" y="0"/>
              <a:ext cx="0" cy="685800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82" name="Group 81"/>
            <p:cNvGrpSpPr/>
            <p:nvPr/>
          </p:nvGrpSpPr>
          <p:grpSpPr>
            <a:xfrm>
              <a:off x="0" y="0"/>
              <a:ext cx="9144000" cy="457200"/>
              <a:chOff x="0" y="0"/>
              <a:chExt cx="9144000" cy="457200"/>
            </a:xfrm>
          </p:grpSpPr>
          <p:cxnSp>
            <p:nvCxnSpPr>
              <p:cNvPr id="92" name="Straight Connector 91"/>
              <p:cNvCxnSpPr/>
              <p:nvPr/>
            </p:nvCxnSpPr>
            <p:spPr>
              <a:xfrm>
                <a:off x="0" y="228600"/>
                <a:ext cx="9144000"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0" y="457200"/>
                <a:ext cx="9144000" cy="0"/>
              </a:xfrm>
              <a:prstGeom prst="line">
                <a:avLst/>
              </a:prstGeom>
              <a:ln w="12700" cmpd="sng">
                <a:solidFill>
                  <a:schemeClr val="tx1">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0" y="0"/>
                <a:ext cx="91440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83" name="Straight Connector 82"/>
            <p:cNvCxnSpPr/>
            <p:nvPr/>
          </p:nvCxnSpPr>
          <p:spPr>
            <a:xfrm>
              <a:off x="0" y="6858000"/>
              <a:ext cx="91440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0" y="2057400"/>
              <a:ext cx="9144000" cy="457200"/>
              <a:chOff x="0" y="0"/>
              <a:chExt cx="9144000" cy="457200"/>
            </a:xfrm>
          </p:grpSpPr>
          <p:cxnSp>
            <p:nvCxnSpPr>
              <p:cNvPr id="89" name="Straight Connector 88"/>
              <p:cNvCxnSpPr/>
              <p:nvPr/>
            </p:nvCxnSpPr>
            <p:spPr>
              <a:xfrm>
                <a:off x="0" y="228600"/>
                <a:ext cx="9144000" cy="0"/>
              </a:xfrm>
              <a:prstGeom prst="line">
                <a:avLst/>
              </a:prstGeom>
              <a:ln w="12700" cmpd="sng">
                <a:solidFill>
                  <a:schemeClr val="tx1">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0" y="457200"/>
                <a:ext cx="91440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0" y="0"/>
                <a:ext cx="91440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p:nvGrpSpPr>
          <p:grpSpPr>
            <a:xfrm>
              <a:off x="0" y="4343400"/>
              <a:ext cx="9144000" cy="457200"/>
              <a:chOff x="0" y="0"/>
              <a:chExt cx="9144000" cy="457200"/>
            </a:xfrm>
          </p:grpSpPr>
          <p:cxnSp>
            <p:nvCxnSpPr>
              <p:cNvPr id="86" name="Straight Connector 85"/>
              <p:cNvCxnSpPr/>
              <p:nvPr/>
            </p:nvCxnSpPr>
            <p:spPr>
              <a:xfrm>
                <a:off x="0" y="228600"/>
                <a:ext cx="9144000" cy="0"/>
              </a:xfrm>
              <a:prstGeom prst="line">
                <a:avLst/>
              </a:prstGeom>
              <a:ln w="12700" cmpd="sng">
                <a:solidFill>
                  <a:schemeClr val="tx1">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0" y="457200"/>
                <a:ext cx="91440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0" y="0"/>
                <a:ext cx="91440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107" name="Rectangle 106" hidden="1"/>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Grid</a:t>
            </a:r>
          </a:p>
        </p:txBody>
      </p:sp>
    </p:spTree>
    <p:extLst>
      <p:ext uri="{BB962C8B-B14F-4D97-AF65-F5344CB8AC3E}">
        <p14:creationId xmlns:p14="http://schemas.microsoft.com/office/powerpoint/2010/main" val="224892514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2560">
          <p15:clr>
            <a:srgbClr val="FBAE40"/>
          </p15:clr>
        </p15:guide>
        <p15:guide id="4" pos="5120">
          <p15:clr>
            <a:srgbClr val="FBAE40"/>
          </p15:clr>
        </p15:guide>
        <p15:guide id="5" orient="horz" pos="1440">
          <p15:clr>
            <a:srgbClr val="FBAE40"/>
          </p15:clr>
        </p15:guide>
        <p15:guide id="6" orient="horz" pos="2880">
          <p15:clr>
            <a:srgbClr val="FBAE40"/>
          </p15:clr>
        </p15:guide>
        <p15:guide id="7" orient="horz" pos="144">
          <p15:clr>
            <a:srgbClr val="FBAE40"/>
          </p15:clr>
        </p15:guide>
        <p15:guide id="8" orient="horz" pos="3888">
          <p15:clr>
            <a:srgbClr val="FBAE40"/>
          </p15:clr>
        </p15:guide>
        <p15:guide id="9" pos="192">
          <p15:clr>
            <a:srgbClr val="FBAE40"/>
          </p15:clr>
        </p15:guide>
        <p15:guide id="10" pos="748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a:t>DO NOT USE ANY LAYOUTS PAST THIS POINT</a:t>
            </a:r>
          </a:p>
        </p:txBody>
      </p:sp>
    </p:spTree>
    <p:extLst>
      <p:ext uri="{BB962C8B-B14F-4D97-AF65-F5344CB8AC3E}">
        <p14:creationId xmlns:p14="http://schemas.microsoft.com/office/powerpoint/2010/main" val="11636393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 + Large Content (Lef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423389" y="2062620"/>
            <a:ext cx="3463808" cy="4109579"/>
          </a:xfrm>
        </p:spPr>
        <p:txBody>
          <a:bodyPr numCol="1" spcCol="457200"/>
          <a:lstStyle>
            <a:lvl1pPr>
              <a:defRPr sz="2000"/>
            </a:lvl1pPr>
            <a:lvl2pPr>
              <a:defRPr sz="2000"/>
            </a:lvl2pPr>
            <a:lvl3pPr>
              <a:defRPr sz="1800"/>
            </a:lvl3pPr>
            <a:lvl4pPr>
              <a:defRPr sz="1800"/>
            </a:lvl4pPr>
            <a:lvl5pPr>
              <a:defRPr sz="1800"/>
            </a:lvl5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A96B2-702C-084E-9060-05751DBF82B0}" type="slidenum">
              <a:rPr lang="en-US" smtClean="0"/>
              <a:t>‹#›</a:t>
            </a:fld>
            <a:endParaRPr lang="en-US"/>
          </a:p>
        </p:txBody>
      </p:sp>
      <p:sp>
        <p:nvSpPr>
          <p:cNvPr id="33" name="Content Placeholder 2"/>
          <p:cNvSpPr>
            <a:spLocks noGrp="1"/>
          </p:cNvSpPr>
          <p:nvPr>
            <p:ph idx="13" hasCustomPrompt="1"/>
          </p:nvPr>
        </p:nvSpPr>
        <p:spPr>
          <a:xfrm>
            <a:off x="301364" y="2062621"/>
            <a:ext cx="7515861" cy="2737979"/>
          </a:xfrm>
        </p:spPr>
        <p:txBody>
          <a:bodyPr/>
          <a:lstStyle>
            <a:lvl1pPr>
              <a:defRPr sz="18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insert content</a:t>
            </a:r>
          </a:p>
        </p:txBody>
      </p:sp>
      <p:sp>
        <p:nvSpPr>
          <p:cNvPr id="7" name="Title 6"/>
          <p:cNvSpPr>
            <a:spLocks noGrp="1"/>
          </p:cNvSpPr>
          <p:nvPr>
            <p:ph type="title"/>
          </p:nvPr>
        </p:nvSpPr>
        <p:spPr/>
        <p:txBody>
          <a:bodyPr/>
          <a:lstStyle/>
          <a:p>
            <a:r>
              <a:rPr lang="en-US"/>
              <a:t>Click to edit Master title style</a:t>
            </a:r>
          </a:p>
        </p:txBody>
      </p:sp>
      <p:sp>
        <p:nvSpPr>
          <p:cNvPr id="10" name="Rectangle 9"/>
          <p:cNvSpPr/>
          <p:nvPr userDrawn="1"/>
        </p:nvSpPr>
        <p:spPr>
          <a:xfrm>
            <a:off x="12801600" y="0"/>
            <a:ext cx="3048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Text + Large Content (Left)</a:t>
            </a:r>
          </a:p>
        </p:txBody>
      </p:sp>
      <p:grpSp>
        <p:nvGrpSpPr>
          <p:cNvPr id="11" name="Group 10"/>
          <p:cNvGrpSpPr/>
          <p:nvPr userDrawn="1"/>
        </p:nvGrpSpPr>
        <p:grpSpPr>
          <a:xfrm>
            <a:off x="12801600" y="702812"/>
            <a:ext cx="3048000" cy="6155188"/>
            <a:chOff x="9601200" y="702812"/>
            <a:chExt cx="2286000" cy="6155188"/>
          </a:xfrm>
        </p:grpSpPr>
        <p:sp>
          <p:nvSpPr>
            <p:cNvPr id="12" name="Rectangle 11"/>
            <p:cNvSpPr/>
            <p:nvPr userDrawn="1"/>
          </p:nvSpPr>
          <p:spPr>
            <a:xfrm>
              <a:off x="9601200" y="702812"/>
              <a:ext cx="2286000" cy="6155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to add bullet.</a:t>
              </a:r>
            </a:p>
            <a:p>
              <a:pPr marL="228600" indent="-228600">
                <a:spcAft>
                  <a:spcPts val="600"/>
                </a:spcAft>
                <a:buFont typeface="+mj-lt"/>
                <a:buAutoNum type="arabicPeriod"/>
              </a:pPr>
              <a:r>
                <a:rPr lang="en-US" sz="1000"/>
                <a:t>If body subhead is needed, change default text</a:t>
              </a:r>
              <a:r>
                <a:rPr lang="en-US" sz="1000" baseline="0"/>
                <a:t> to bold &amp; red.</a:t>
              </a:r>
              <a:endParaRPr lang="en-US" sz="1000"/>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grpSp>
          <p:nvGrpSpPr>
            <p:cNvPr id="13" name="Group 12"/>
            <p:cNvGrpSpPr>
              <a:grpSpLocks noChangeAspect="1"/>
            </p:cNvGrpSpPr>
            <p:nvPr userDrawn="1"/>
          </p:nvGrpSpPr>
          <p:grpSpPr>
            <a:xfrm>
              <a:off x="10625490" y="843418"/>
              <a:ext cx="233337" cy="225045"/>
              <a:chOff x="366713" y="2336800"/>
              <a:chExt cx="1608137" cy="1550988"/>
            </a:xfrm>
            <a:solidFill>
              <a:schemeClr val="bg1"/>
            </a:solidFill>
          </p:grpSpPr>
          <p:sp>
            <p:nvSpPr>
              <p:cNvPr id="14"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800"/>
              </a:p>
            </p:txBody>
          </p:sp>
          <p:sp>
            <p:nvSpPr>
              <p:cNvPr id="15"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800"/>
              </a:p>
            </p:txBody>
          </p:sp>
        </p:grpSp>
      </p:grpSp>
      <p:sp>
        <p:nvSpPr>
          <p:cNvPr id="16" name="Text Placeholder 7"/>
          <p:cNvSpPr>
            <a:spLocks noGrp="1"/>
          </p:cNvSpPr>
          <p:nvPr>
            <p:ph type="body" sz="quarter" idx="14"/>
          </p:nvPr>
        </p:nvSpPr>
        <p:spPr>
          <a:xfrm>
            <a:off x="304799" y="671946"/>
            <a:ext cx="11582399" cy="330200"/>
          </a:xfrm>
        </p:spPr>
        <p:txBody>
          <a:bodyPr anchor="t"/>
          <a:lstStyle>
            <a:lvl1pPr marL="12700" indent="0">
              <a:lnSpc>
                <a:spcPct val="90000"/>
              </a:lnSpc>
              <a:buNone/>
              <a:defRPr sz="2000" b="0" i="1">
                <a:solidFill>
                  <a:schemeClr val="accent2"/>
                </a:solidFill>
                <a:latin typeface="Times New Roman" charset="0"/>
                <a:ea typeface="Times New Roman" charset="0"/>
                <a:cs typeface="Times New Roman" charset="0"/>
              </a:defRPr>
            </a:lvl1pPr>
          </a:lstStyle>
          <a:p>
            <a:pPr lvl="0"/>
            <a:r>
              <a:rPr lang="en-US"/>
              <a:t>Edit Master text styles</a:t>
            </a:r>
          </a:p>
        </p:txBody>
      </p:sp>
    </p:spTree>
    <p:extLst>
      <p:ext uri="{BB962C8B-B14F-4D97-AF65-F5344CB8AC3E}">
        <p14:creationId xmlns:p14="http://schemas.microsoft.com/office/powerpoint/2010/main" val="285413225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27531" y="2791383"/>
            <a:ext cx="10954871" cy="1183341"/>
          </a:xfrm>
        </p:spPr>
        <p:txBody>
          <a:bodyPr anchor="b"/>
          <a:lstStyle>
            <a:lvl1pPr algn="l">
              <a:lnSpc>
                <a:spcPts val="4580"/>
              </a:lnSpc>
              <a:defRPr sz="4000" b="0" i="0" cap="none" spc="-100" baseline="0">
                <a:latin typeface="+mn-lt"/>
                <a:ea typeface="Times New Roman" charset="0"/>
                <a:cs typeface="Times New Roman" charset="0"/>
              </a:defRPr>
            </a:lvl1pPr>
          </a:lstStyle>
          <a:p>
            <a:r>
              <a:rPr lang="en-US"/>
              <a:t>Click to edit Master title style</a:t>
            </a:r>
          </a:p>
        </p:txBody>
      </p:sp>
      <p:sp>
        <p:nvSpPr>
          <p:cNvPr id="3" name="Subtitle 2"/>
          <p:cNvSpPr>
            <a:spLocks noGrp="1"/>
          </p:cNvSpPr>
          <p:nvPr>
            <p:ph type="subTitle" idx="1" hasCustomPrompt="1"/>
          </p:nvPr>
        </p:nvSpPr>
        <p:spPr>
          <a:xfrm>
            <a:off x="627531" y="4616962"/>
            <a:ext cx="10954871" cy="923544"/>
          </a:xfrm>
        </p:spPr>
        <p:txBody>
          <a:bodyPr/>
          <a:lstStyle>
            <a:lvl1pPr marL="0" indent="0" algn="l">
              <a:lnSpc>
                <a:spcPct val="90000"/>
              </a:lnSpc>
              <a:spcAft>
                <a:spcPts val="0"/>
              </a:spcAft>
              <a:buNone/>
              <a:defRPr sz="2000" kern="0" cap="none" spc="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sp>
        <p:nvSpPr>
          <p:cNvPr id="159" name="Rectangle 158"/>
          <p:cNvSpPr/>
          <p:nvPr userDrawn="1"/>
        </p:nvSpPr>
        <p:spPr>
          <a:xfrm>
            <a:off x="10029952" y="0"/>
            <a:ext cx="2162048" cy="8229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627531" y="4341301"/>
            <a:ext cx="10954871" cy="0"/>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26" y="84551"/>
            <a:ext cx="1938161" cy="1091185"/>
          </a:xfrm>
          <a:prstGeom prst="rect">
            <a:avLst/>
          </a:prstGeom>
        </p:spPr>
      </p:pic>
    </p:spTree>
    <p:extLst>
      <p:ext uri="{BB962C8B-B14F-4D97-AF65-F5344CB8AC3E}">
        <p14:creationId xmlns:p14="http://schemas.microsoft.com/office/powerpoint/2010/main" val="62871124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a:stretch/>
        </p:blipFill>
        <p:spPr>
          <a:xfrm>
            <a:off x="0" y="5335266"/>
            <a:ext cx="12192000" cy="1522734"/>
          </a:xfrm>
          <a:prstGeom prst="rect">
            <a:avLst/>
          </a:prstGeom>
        </p:spPr>
      </p:pic>
      <p:sp>
        <p:nvSpPr>
          <p:cNvPr id="46" name="Text Placeholder 45"/>
          <p:cNvSpPr>
            <a:spLocks noGrp="1"/>
          </p:cNvSpPr>
          <p:nvPr>
            <p:ph type="body" sz="quarter" idx="13"/>
          </p:nvPr>
        </p:nvSpPr>
        <p:spPr>
          <a:xfrm>
            <a:off x="2032001" y="1937408"/>
            <a:ext cx="8125015" cy="468536"/>
          </a:xfrm>
        </p:spPr>
        <p:txBody>
          <a:bodyPr anchor="b"/>
          <a:lstStyle>
            <a:lvl1pPr marL="12700" indent="0">
              <a:buNone/>
              <a:defRPr sz="32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13" name="Rectangle 12"/>
          <p:cNvSpPr>
            <a:spLocks noChangeAspect="1"/>
          </p:cNvSpPr>
          <p:nvPr userDrawn="1"/>
        </p:nvSpPr>
        <p:spPr>
          <a:xfrm>
            <a:off x="0" y="5335266"/>
            <a:ext cx="12192000" cy="1522734"/>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2032001" y="5652328"/>
            <a:ext cx="8125015" cy="502914"/>
          </a:xfrm>
        </p:spPr>
        <p:txBody>
          <a:bodyPr anchor="t"/>
          <a:lstStyle>
            <a:lvl1pPr marL="0" indent="0">
              <a:buNone/>
              <a:defRPr sz="2000" b="1" kern="0" cap="all"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userDrawn="1"/>
        </p:nvSpPr>
        <p:spPr>
          <a:xfrm>
            <a:off x="0" y="5335272"/>
            <a:ext cx="12192000" cy="941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Section Header</a:t>
            </a:r>
          </a:p>
        </p:txBody>
      </p:sp>
      <p:sp>
        <p:nvSpPr>
          <p:cNvPr id="2" name="Title 1"/>
          <p:cNvSpPr>
            <a:spLocks noGrp="1"/>
          </p:cNvSpPr>
          <p:nvPr>
            <p:ph type="title" hasCustomPrompt="1"/>
          </p:nvPr>
        </p:nvSpPr>
        <p:spPr>
          <a:xfrm>
            <a:off x="2032001" y="2508933"/>
            <a:ext cx="8125015" cy="2506821"/>
          </a:xfrm>
        </p:spPr>
        <p:txBody>
          <a:bodyPr anchor="t"/>
          <a:lstStyle>
            <a:lvl1pPr algn="l">
              <a:lnSpc>
                <a:spcPts val="5160"/>
              </a:lnSpc>
              <a:defRPr sz="4800" b="0" cap="none" baseline="0">
                <a:solidFill>
                  <a:schemeClr val="tx1"/>
                </a:solidFill>
              </a:defRPr>
            </a:lvl1pPr>
          </a:lstStyle>
          <a:p>
            <a:r>
              <a:rPr lang="en-US"/>
              <a:t>Click to Master title style</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grpSp>
        <p:nvGrpSpPr>
          <p:cNvPr id="21" name="Group 20"/>
          <p:cNvGrpSpPr/>
          <p:nvPr userDrawn="1"/>
        </p:nvGrpSpPr>
        <p:grpSpPr>
          <a:xfrm>
            <a:off x="1016780" y="2098146"/>
            <a:ext cx="905434" cy="1323516"/>
            <a:chOff x="2911475" y="1220788"/>
            <a:chExt cx="3486150" cy="5095875"/>
          </a:xfrm>
          <a:solidFill>
            <a:schemeClr val="tx1"/>
          </a:solidFill>
        </p:grpSpPr>
        <p:sp>
          <p:nvSpPr>
            <p:cNvPr id="22" name="Freeform 1"/>
            <p:cNvSpPr>
              <a:spLocks noChangeArrowheads="1"/>
            </p:cNvSpPr>
            <p:nvPr/>
          </p:nvSpPr>
          <p:spPr bwMode="auto">
            <a:xfrm>
              <a:off x="4181475" y="1220788"/>
              <a:ext cx="2216150" cy="4083050"/>
            </a:xfrm>
            <a:custGeom>
              <a:avLst/>
              <a:gdLst>
                <a:gd name="T0" fmla="*/ 500 w 6157"/>
                <a:gd name="T1" fmla="*/ 9655 h 11344"/>
                <a:gd name="T2" fmla="*/ 500 w 6157"/>
                <a:gd name="T3" fmla="*/ 9655 h 11344"/>
                <a:gd name="T4" fmla="*/ 2406 w 6157"/>
                <a:gd name="T5" fmla="*/ 11343 h 11344"/>
                <a:gd name="T6" fmla="*/ 2562 w 6157"/>
                <a:gd name="T7" fmla="*/ 10343 h 11344"/>
                <a:gd name="T8" fmla="*/ 1063 w 6157"/>
                <a:gd name="T9" fmla="*/ 9093 h 11344"/>
                <a:gd name="T10" fmla="*/ 6156 w 6157"/>
                <a:gd name="T11" fmla="*/ 0 h 11344"/>
                <a:gd name="T12" fmla="*/ 500 w 6157"/>
                <a:gd name="T13" fmla="*/ 9655 h 11344"/>
              </a:gdLst>
              <a:ahLst/>
              <a:cxnLst>
                <a:cxn ang="0">
                  <a:pos x="T0" y="T1"/>
                </a:cxn>
                <a:cxn ang="0">
                  <a:pos x="T2" y="T3"/>
                </a:cxn>
                <a:cxn ang="0">
                  <a:pos x="T4" y="T5"/>
                </a:cxn>
                <a:cxn ang="0">
                  <a:pos x="T6" y="T7"/>
                </a:cxn>
                <a:cxn ang="0">
                  <a:pos x="T8" y="T9"/>
                </a:cxn>
                <a:cxn ang="0">
                  <a:pos x="T10" y="T11"/>
                </a:cxn>
                <a:cxn ang="0">
                  <a:pos x="T12" y="T13"/>
                </a:cxn>
              </a:cxnLst>
              <a:rect l="0" t="0" r="r" b="b"/>
              <a:pathLst>
                <a:path w="6157" h="11344">
                  <a:moveTo>
                    <a:pt x="500" y="9655"/>
                  </a:moveTo>
                  <a:lnTo>
                    <a:pt x="500" y="9655"/>
                  </a:lnTo>
                  <a:cubicBezTo>
                    <a:pt x="782" y="10562"/>
                    <a:pt x="1563" y="11062"/>
                    <a:pt x="2406" y="11343"/>
                  </a:cubicBezTo>
                  <a:cubicBezTo>
                    <a:pt x="2562" y="10343"/>
                    <a:pt x="2562" y="10343"/>
                    <a:pt x="2562" y="10343"/>
                  </a:cubicBezTo>
                  <a:cubicBezTo>
                    <a:pt x="1938" y="10093"/>
                    <a:pt x="1375" y="9718"/>
                    <a:pt x="1063" y="9093"/>
                  </a:cubicBezTo>
                  <a:cubicBezTo>
                    <a:pt x="438" y="7718"/>
                    <a:pt x="1188" y="5125"/>
                    <a:pt x="6156" y="0"/>
                  </a:cubicBezTo>
                  <a:cubicBezTo>
                    <a:pt x="1063" y="5125"/>
                    <a:pt x="0" y="8030"/>
                    <a:pt x="500" y="965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
            <p:cNvSpPr>
              <a:spLocks noChangeArrowheads="1"/>
            </p:cNvSpPr>
            <p:nvPr/>
          </p:nvSpPr>
          <p:spPr bwMode="auto">
            <a:xfrm>
              <a:off x="3800475" y="1265238"/>
              <a:ext cx="2541588" cy="4578350"/>
            </a:xfrm>
            <a:custGeom>
              <a:avLst/>
              <a:gdLst>
                <a:gd name="T0" fmla="*/ 3406 w 7062"/>
                <a:gd name="T1" fmla="*/ 11562 h 12719"/>
                <a:gd name="T2" fmla="*/ 3406 w 7062"/>
                <a:gd name="T3" fmla="*/ 11562 h 12719"/>
                <a:gd name="T4" fmla="*/ 1344 w 7062"/>
                <a:gd name="T5" fmla="*/ 9780 h 12719"/>
                <a:gd name="T6" fmla="*/ 7061 w 7062"/>
                <a:gd name="T7" fmla="*/ 0 h 12719"/>
                <a:gd name="T8" fmla="*/ 750 w 7062"/>
                <a:gd name="T9" fmla="*/ 10968 h 12719"/>
                <a:gd name="T10" fmla="*/ 3219 w 7062"/>
                <a:gd name="T11" fmla="*/ 12718 h 12719"/>
                <a:gd name="T12" fmla="*/ 3406 w 7062"/>
                <a:gd name="T13" fmla="*/ 11562 h 12719"/>
              </a:gdLst>
              <a:ahLst/>
              <a:cxnLst>
                <a:cxn ang="0">
                  <a:pos x="T0" y="T1"/>
                </a:cxn>
                <a:cxn ang="0">
                  <a:pos x="T2" y="T3"/>
                </a:cxn>
                <a:cxn ang="0">
                  <a:pos x="T4" y="T5"/>
                </a:cxn>
                <a:cxn ang="0">
                  <a:pos x="T6" y="T7"/>
                </a:cxn>
                <a:cxn ang="0">
                  <a:pos x="T8" y="T9"/>
                </a:cxn>
                <a:cxn ang="0">
                  <a:pos x="T10" y="T11"/>
                </a:cxn>
                <a:cxn ang="0">
                  <a:pos x="T12" y="T13"/>
                </a:cxn>
              </a:cxnLst>
              <a:rect l="0" t="0" r="r" b="b"/>
              <a:pathLst>
                <a:path w="7062" h="12719">
                  <a:moveTo>
                    <a:pt x="3406" y="11562"/>
                  </a:moveTo>
                  <a:lnTo>
                    <a:pt x="3406" y="11562"/>
                  </a:lnTo>
                  <a:cubicBezTo>
                    <a:pt x="2500" y="11280"/>
                    <a:pt x="1656" y="10749"/>
                    <a:pt x="1344" y="9780"/>
                  </a:cubicBezTo>
                  <a:cubicBezTo>
                    <a:pt x="781" y="8155"/>
                    <a:pt x="1844" y="5219"/>
                    <a:pt x="7061" y="0"/>
                  </a:cubicBezTo>
                  <a:cubicBezTo>
                    <a:pt x="969" y="6000"/>
                    <a:pt x="0" y="9218"/>
                    <a:pt x="750" y="10968"/>
                  </a:cubicBezTo>
                  <a:cubicBezTo>
                    <a:pt x="1219" y="11968"/>
                    <a:pt x="2250" y="12468"/>
                    <a:pt x="3219" y="12718"/>
                  </a:cubicBezTo>
                  <a:lnTo>
                    <a:pt x="3406" y="11562"/>
                  </a:ln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p:cNvSpPr>
              <a:spLocks noChangeArrowheads="1"/>
            </p:cNvSpPr>
            <p:nvPr/>
          </p:nvSpPr>
          <p:spPr bwMode="auto">
            <a:xfrm>
              <a:off x="2911475" y="1298575"/>
              <a:ext cx="3397250" cy="5018088"/>
            </a:xfrm>
            <a:custGeom>
              <a:avLst/>
              <a:gdLst>
                <a:gd name="T0" fmla="*/ 3156 w 9438"/>
                <a:gd name="T1" fmla="*/ 11405 h 13937"/>
                <a:gd name="T2" fmla="*/ 3156 w 9438"/>
                <a:gd name="T3" fmla="*/ 11405 h 13937"/>
                <a:gd name="T4" fmla="*/ 9437 w 9438"/>
                <a:gd name="T5" fmla="*/ 0 h 13937"/>
                <a:gd name="T6" fmla="*/ 3938 w 9438"/>
                <a:gd name="T7" fmla="*/ 13468 h 13937"/>
                <a:gd name="T8" fmla="*/ 5469 w 9438"/>
                <a:gd name="T9" fmla="*/ 13936 h 13937"/>
                <a:gd name="T10" fmla="*/ 5594 w 9438"/>
                <a:gd name="T11" fmla="*/ 13030 h 13937"/>
                <a:gd name="T12" fmla="*/ 3156 w 9438"/>
                <a:gd name="T13" fmla="*/ 11405 h 13937"/>
              </a:gdLst>
              <a:ahLst/>
              <a:cxnLst>
                <a:cxn ang="0">
                  <a:pos x="T0" y="T1"/>
                </a:cxn>
                <a:cxn ang="0">
                  <a:pos x="T2" y="T3"/>
                </a:cxn>
                <a:cxn ang="0">
                  <a:pos x="T4" y="T5"/>
                </a:cxn>
                <a:cxn ang="0">
                  <a:pos x="T6" y="T7"/>
                </a:cxn>
                <a:cxn ang="0">
                  <a:pos x="T8" y="T9"/>
                </a:cxn>
                <a:cxn ang="0">
                  <a:pos x="T10" y="T11"/>
                </a:cxn>
                <a:cxn ang="0">
                  <a:pos x="T12" y="T13"/>
                </a:cxn>
              </a:cxnLst>
              <a:rect l="0" t="0" r="r" b="b"/>
              <a:pathLst>
                <a:path w="9438" h="13937">
                  <a:moveTo>
                    <a:pt x="3156" y="11405"/>
                  </a:moveTo>
                  <a:lnTo>
                    <a:pt x="3156" y="11405"/>
                  </a:lnTo>
                  <a:cubicBezTo>
                    <a:pt x="2188" y="9718"/>
                    <a:pt x="2938" y="6406"/>
                    <a:pt x="9437" y="0"/>
                  </a:cubicBezTo>
                  <a:cubicBezTo>
                    <a:pt x="0" y="9186"/>
                    <a:pt x="1594" y="12374"/>
                    <a:pt x="3938" y="13468"/>
                  </a:cubicBezTo>
                  <a:cubicBezTo>
                    <a:pt x="4438" y="13718"/>
                    <a:pt x="4969" y="13843"/>
                    <a:pt x="5469" y="13936"/>
                  </a:cubicBezTo>
                  <a:cubicBezTo>
                    <a:pt x="5594" y="13030"/>
                    <a:pt x="5594" y="13030"/>
                    <a:pt x="5594" y="13030"/>
                  </a:cubicBezTo>
                  <a:cubicBezTo>
                    <a:pt x="4719" y="12811"/>
                    <a:pt x="3656" y="12343"/>
                    <a:pt x="3156" y="11405"/>
                  </a:cubicBezTo>
                </a:path>
              </a:pathLst>
            </a:custGeom>
            <a:grpFill/>
            <a:ln>
              <a:noFill/>
            </a:ln>
            <a:effectLst/>
            <a:extLst>
              <a:ext uri="{91240B29-F687-4f45-9708-019B960494DF}">
                <a14:hiddenLine xmlns="" xmlns:p14="http://schemas.microsoft.com/office/powerpoint/2010/main" xmlns:a14="http://schemas.microsoft.com/office/drawing/2010/main" w="9525" cap="flat">
                  <a:solidFill>
                    <a:srgbClr val="808080"/>
                  </a:solidFill>
                  <a:bevel/>
                  <a:headEnd/>
                  <a:tailEnd/>
                </a14:hiddenLine>
              </a:ext>
              <a:ext uri="{AF507438-7753-43e0-B8FC-AC1667EBCBE1}">
                <a14:hiddenEffects xmln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30196937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304800" y="2062621"/>
            <a:ext cx="11582397" cy="4096512"/>
          </a:xfrm>
        </p:spPr>
        <p:txBody>
          <a:bodyPr lIns="411480" numCol="1" spcCol="457200"/>
          <a:lstStyle>
            <a:lvl1pPr marL="65088" indent="-65088">
              <a:spcBef>
                <a:spcPts val="500"/>
              </a:spcBef>
              <a:tabLst/>
              <a:defRPr sz="2000" baseline="0"/>
            </a:lvl1pPr>
            <a:lvl2pPr>
              <a:spcBef>
                <a:spcPts val="500"/>
              </a:spcBef>
              <a:defRPr sz="2000" baseline="0"/>
            </a:lvl2pPr>
            <a:lvl3pPr>
              <a:defRPr sz="1800"/>
            </a:lvl3pPr>
            <a:lvl4pPr>
              <a:defRPr sz="1800"/>
            </a:lvl4pPr>
            <a:lvl5pPr>
              <a:defRPr sz="1800"/>
            </a:lvl5pPr>
          </a:lstStyle>
          <a:p>
            <a:pPr lvl="0"/>
            <a:r>
              <a:rPr lang="en-US"/>
              <a:t>Main text style. Use tab to add bullet.</a:t>
            </a:r>
          </a:p>
          <a:p>
            <a:pPr lvl="1"/>
            <a:r>
              <a:rPr lang="en-US"/>
              <a:t>Suggested maximums: 5 words per line. 10 words per text block. 50 slides per text box.</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304801" y="671946"/>
            <a:ext cx="11582399" cy="330200"/>
          </a:xfrm>
        </p:spPr>
        <p:txBody>
          <a:bodyPr anchor="t"/>
          <a:lstStyle>
            <a:lvl1pPr marL="12700" indent="0">
              <a:lnSpc>
                <a:spcPct val="90000"/>
              </a:lnSpc>
              <a:buNone/>
              <a:defRPr sz="2000" b="0" i="1">
                <a:solidFill>
                  <a:schemeClr val="tx1"/>
                </a:solidFill>
                <a:latin typeface="Times New Roman" charset="0"/>
                <a:ea typeface="Times New Roman" charset="0"/>
                <a:cs typeface="Times New Roman" charset="0"/>
              </a:defRPr>
            </a:lvl1pPr>
          </a:lstStyle>
          <a:p>
            <a:pPr lvl="0"/>
            <a:r>
              <a:rPr lang="en-US"/>
              <a:t>Click to edit Master text styles</a:t>
            </a:r>
          </a:p>
        </p:txBody>
      </p:sp>
      <p:sp>
        <p:nvSpPr>
          <p:cNvPr id="9" name="Date Placeholder 8"/>
          <p:cNvSpPr>
            <a:spLocks noGrp="1"/>
          </p:cNvSpPr>
          <p:nvPr>
            <p:ph type="dt" sz="half" idx="14"/>
          </p:nvPr>
        </p:nvSpPr>
        <p:spPr/>
        <p:txBody>
          <a:bodyPr/>
          <a:lstStyle/>
          <a:p>
            <a:endParaRPr lang="en-US"/>
          </a:p>
        </p:txBody>
      </p:sp>
      <p:sp>
        <p:nvSpPr>
          <p:cNvPr id="10" name="Footer Placeholder 9"/>
          <p:cNvSpPr>
            <a:spLocks noGrp="1"/>
          </p:cNvSpPr>
          <p:nvPr>
            <p:ph type="ftr" sz="quarter" idx="15"/>
          </p:nvPr>
        </p:nvSpPr>
        <p:spPr/>
        <p:txBody>
          <a:bodyPr/>
          <a:lstStyle/>
          <a:p>
            <a:endParaRPr lang="en-US"/>
          </a:p>
        </p:txBody>
      </p:sp>
      <p:sp>
        <p:nvSpPr>
          <p:cNvPr id="11" name="Slide Number Placeholder 10"/>
          <p:cNvSpPr>
            <a:spLocks noGrp="1"/>
          </p:cNvSpPr>
          <p:nvPr>
            <p:ph type="sldNum" sz="quarter" idx="16"/>
          </p:nvPr>
        </p:nvSpPr>
        <p:spPr/>
        <p:txBody>
          <a:bodyPr/>
          <a:lstStyle/>
          <a:p>
            <a:fld id="{5B9A96B2-702C-084E-9060-05751DBF82B0}" type="slidenum">
              <a:rPr lang="en-US" smtClean="0"/>
              <a:pPr/>
              <a:t>‹#›</a:t>
            </a:fld>
            <a:endParaRPr lang="en-US"/>
          </a:p>
        </p:txBody>
      </p:sp>
      <p:sp>
        <p:nvSpPr>
          <p:cNvPr id="13" name="Rectangle 12"/>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and Content</a:t>
            </a:r>
          </a:p>
        </p:txBody>
      </p:sp>
      <p:sp>
        <p:nvSpPr>
          <p:cNvPr id="12" name="Rectangle 11"/>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to add bullet.</a:t>
            </a:r>
          </a:p>
          <a:p>
            <a:pPr marL="228600" indent="-228600">
              <a:spcAft>
                <a:spcPts val="600"/>
              </a:spcAft>
              <a:buFont typeface="+mj-lt"/>
              <a:buAutoNum type="arabicPeriod"/>
            </a:pPr>
            <a:r>
              <a:rPr lang="en-US" sz="1000"/>
              <a:t>If body subhead is needed, change default text</a:t>
            </a:r>
            <a:r>
              <a:rPr lang="en-US" sz="1000" baseline="0"/>
              <a:t> to bold.</a:t>
            </a:r>
            <a:endParaRPr lang="en-US" sz="1000"/>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grpSp>
        <p:nvGrpSpPr>
          <p:cNvPr id="17" name="Group 16"/>
          <p:cNvGrpSpPr>
            <a:grpSpLocks noChangeAspect="1"/>
          </p:cNvGrpSpPr>
          <p:nvPr userDrawn="1"/>
        </p:nvGrpSpPr>
        <p:grpSpPr>
          <a:xfrm>
            <a:off x="14208931" y="843418"/>
            <a:ext cx="233337" cy="225045"/>
            <a:chOff x="366713" y="2336800"/>
            <a:chExt cx="1608137" cy="1550988"/>
          </a:xfrm>
          <a:solidFill>
            <a:schemeClr val="tx1"/>
          </a:solidFill>
        </p:grpSpPr>
        <p:sp>
          <p:nvSpPr>
            <p:cNvPr id="18"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3371501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TITLE PAGE OPTIONS</a:t>
            </a:r>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265871663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365365" y="2062624"/>
            <a:ext cx="3438611" cy="4109579"/>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8423390" y="2062624"/>
            <a:ext cx="3438611" cy="4109579"/>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Main text style. Use text indent more and indent less buttons to change text style.</a:t>
            </a:r>
          </a:p>
          <a:p>
            <a:pPr lvl="1"/>
            <a:r>
              <a:rPr lang="en-US"/>
              <a:t>5 words per line. 10 words per text block. 50 words per slide.</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A96B2-702C-084E-9060-05751DBF82B0}" type="slidenum">
              <a:rPr lang="en-US" smtClean="0"/>
              <a:t>‹#›</a:t>
            </a:fld>
            <a:endParaRPr lang="en-US"/>
          </a:p>
        </p:txBody>
      </p:sp>
      <p:cxnSp>
        <p:nvCxnSpPr>
          <p:cNvPr id="10" name="Straight Connector 9"/>
          <p:cNvCxnSpPr/>
          <p:nvPr userDrawn="1"/>
        </p:nvCxnSpPr>
        <p:spPr>
          <a:xfrm>
            <a:off x="8122025" y="2062621"/>
            <a:ext cx="0" cy="4109577"/>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Two Content</a:t>
            </a:r>
          </a:p>
        </p:txBody>
      </p:sp>
      <p:sp>
        <p:nvSpPr>
          <p:cNvPr id="13" name="Rectangle 12"/>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to add bullet.</a:t>
            </a:r>
          </a:p>
          <a:p>
            <a:pPr marL="228600" indent="-228600">
              <a:spcAft>
                <a:spcPts val="600"/>
              </a:spcAft>
              <a:buFont typeface="+mj-lt"/>
              <a:buAutoNum type="arabicPeriod"/>
            </a:pPr>
            <a:r>
              <a:rPr lang="en-US" sz="1000"/>
              <a:t>If body subhead is needed, change default text</a:t>
            </a:r>
            <a:r>
              <a:rPr lang="en-US" sz="1000" baseline="0"/>
              <a:t> to bold.</a:t>
            </a:r>
            <a:endParaRPr lang="en-US" sz="1000"/>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sp>
        <p:nvSpPr>
          <p:cNvPr id="17" name="Text Placeholder 7"/>
          <p:cNvSpPr>
            <a:spLocks noGrp="1"/>
          </p:cNvSpPr>
          <p:nvPr userDrawn="1">
            <p:ph type="body" sz="quarter" idx="13"/>
          </p:nvPr>
        </p:nvSpPr>
        <p:spPr>
          <a:xfrm>
            <a:off x="304801" y="671946"/>
            <a:ext cx="11582399" cy="330200"/>
          </a:xfrm>
        </p:spPr>
        <p:txBody>
          <a:bodyPr anchor="t"/>
          <a:lstStyle>
            <a:lvl1pPr marL="12700" indent="0">
              <a:lnSpc>
                <a:spcPct val="90000"/>
              </a:lnSpc>
              <a:buNone/>
              <a:defRPr sz="2000" b="0" i="1">
                <a:solidFill>
                  <a:schemeClr val="tx1"/>
                </a:solidFill>
                <a:latin typeface="Times New Roman" charset="0"/>
                <a:ea typeface="Times New Roman" charset="0"/>
                <a:cs typeface="Times New Roman" charset="0"/>
              </a:defRPr>
            </a:lvl1pPr>
          </a:lstStyle>
          <a:p>
            <a:pPr lvl="0"/>
            <a:r>
              <a:rPr lang="en-US"/>
              <a:t>Click to edit Master text styles</a:t>
            </a:r>
          </a:p>
        </p:txBody>
      </p:sp>
      <p:grpSp>
        <p:nvGrpSpPr>
          <p:cNvPr id="18" name="Group 17"/>
          <p:cNvGrpSpPr>
            <a:grpSpLocks noChangeAspect="1"/>
          </p:cNvGrpSpPr>
          <p:nvPr userDrawn="1"/>
        </p:nvGrpSpPr>
        <p:grpSpPr>
          <a:xfrm>
            <a:off x="14208931" y="843418"/>
            <a:ext cx="233337" cy="225045"/>
            <a:chOff x="366713" y="2336800"/>
            <a:chExt cx="1608137" cy="1550988"/>
          </a:xfrm>
          <a:solidFill>
            <a:schemeClr val="tx1"/>
          </a:solidFill>
        </p:grpSpPr>
        <p:sp>
          <p:nvSpPr>
            <p:cNvPr id="19"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62397418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65366" y="1823989"/>
            <a:ext cx="3438144" cy="508176"/>
          </a:xfrm>
        </p:spPr>
        <p:txBody>
          <a:bodyPr anchor="b"/>
          <a:lstStyle>
            <a:lvl1pPr marL="0" indent="0">
              <a:buNone/>
              <a:defRPr sz="2000" b="1" kern="0" cap="all" spc="0" baseline="0">
                <a:solidFill>
                  <a:schemeClr val="tx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365366" y="2438402"/>
            <a:ext cx="3438144" cy="3733799"/>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Main text style. Use tab to change text style.</a:t>
            </a:r>
          </a:p>
          <a:p>
            <a:pPr lvl="1"/>
            <a:r>
              <a:rPr lang="en-US"/>
              <a:t>5 words per line. 10 words per text block.</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423389" y="1818345"/>
            <a:ext cx="3438144" cy="508176"/>
          </a:xfrm>
        </p:spPr>
        <p:txBody>
          <a:bodyPr anchor="b"/>
          <a:lstStyle>
            <a:lvl1pPr marL="0" indent="0">
              <a:buNone/>
              <a:defRPr sz="2000" b="1" kern="0" cap="all" spc="0" baseline="0">
                <a:solidFill>
                  <a:schemeClr val="tx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8423389" y="2438402"/>
            <a:ext cx="3438144" cy="3733799"/>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Main text style. Use tab to change text style.</a:t>
            </a:r>
          </a:p>
          <a:p>
            <a:pPr lvl="1"/>
            <a:r>
              <a:rPr lang="en-US"/>
              <a:t>5 words per line. 10 words per text block.</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A96B2-702C-084E-9060-05751DBF82B0}" type="slidenum">
              <a:rPr lang="en-US" smtClean="0"/>
              <a:t>‹#›</a:t>
            </a:fld>
            <a:endParaRPr lang="en-US"/>
          </a:p>
        </p:txBody>
      </p:sp>
      <p:cxnSp>
        <p:nvCxnSpPr>
          <p:cNvPr id="53" name="Straight Connector 52"/>
          <p:cNvCxnSpPr/>
          <p:nvPr userDrawn="1"/>
        </p:nvCxnSpPr>
        <p:spPr>
          <a:xfrm>
            <a:off x="8122025" y="2062621"/>
            <a:ext cx="0" cy="4109577"/>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Date Placeholder 2"/>
          <p:cNvSpPr>
            <a:spLocks noGrp="1"/>
          </p:cNvSpPr>
          <p:nvPr>
            <p:ph type="dt" sz="half" idx="10"/>
          </p:nvPr>
        </p:nvSpPr>
        <p:spPr>
          <a:xfrm>
            <a:off x="8544130" y="6430911"/>
            <a:ext cx="1439105" cy="166714"/>
          </a:xfrm>
        </p:spPr>
        <p:txBody>
          <a:bodyPr/>
          <a:lstStyle/>
          <a:p>
            <a:endParaRPr lang="en-US"/>
          </a:p>
        </p:txBody>
      </p:sp>
      <p:sp>
        <p:nvSpPr>
          <p:cNvPr id="13" name="Rectangle 12"/>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Comparison</a:t>
            </a:r>
          </a:p>
        </p:txBody>
      </p:sp>
      <p:sp>
        <p:nvSpPr>
          <p:cNvPr id="15" name="Rectangle 14"/>
          <p:cNvSpPr/>
          <p:nvPr userDrawn="1"/>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Tab to add bullet.</a:t>
            </a:r>
          </a:p>
          <a:p>
            <a:pPr marL="228600" indent="-228600">
              <a:spcAft>
                <a:spcPts val="600"/>
              </a:spcAft>
              <a:buFont typeface="+mj-lt"/>
              <a:buAutoNum type="arabicPeriod"/>
            </a:pPr>
            <a:r>
              <a:rPr lang="en-US" sz="1000"/>
              <a:t>If body subhead is needed, change default text</a:t>
            </a:r>
            <a:r>
              <a:rPr lang="en-US" sz="1000" baseline="0"/>
              <a:t> to bold.</a:t>
            </a:r>
            <a:endParaRPr lang="en-US" sz="1000"/>
          </a:p>
          <a:p>
            <a:pPr marL="228600" indent="-228600">
              <a:spcAft>
                <a:spcPts val="600"/>
              </a:spcAft>
              <a:buFont typeface="+mj-lt"/>
              <a:buAutoNum type="arabicPeriod"/>
            </a:pPr>
            <a:r>
              <a:rPr lang="en-US" sz="1000"/>
              <a:t>Keep words to a minimum with these suggested limits.</a:t>
            </a:r>
          </a:p>
          <a:p>
            <a:pPr marL="352425" lvl="0" indent="-85725">
              <a:spcAft>
                <a:spcPts val="600"/>
              </a:spcAft>
              <a:buFont typeface="Arial" charset="0"/>
              <a:buChar char="•"/>
              <a:tabLst/>
            </a:pPr>
            <a:r>
              <a:rPr lang="en-US" sz="1000"/>
              <a:t>5 words per line. </a:t>
            </a:r>
          </a:p>
          <a:p>
            <a:pPr marL="352425" lvl="0" indent="-85725">
              <a:spcAft>
                <a:spcPts val="600"/>
              </a:spcAft>
              <a:buFont typeface="Arial" charset="0"/>
              <a:buChar char="•"/>
              <a:tabLst/>
            </a:pPr>
            <a:r>
              <a:rPr lang="en-US" sz="1000"/>
              <a:t>10 words per text block.</a:t>
            </a:r>
          </a:p>
          <a:p>
            <a:pPr marL="352425" lvl="0" indent="-85725">
              <a:spcAft>
                <a:spcPts val="600"/>
              </a:spcAft>
              <a:buFont typeface="Arial" charset="0"/>
              <a:buChar char="•"/>
              <a:tabLst/>
            </a:pPr>
            <a:r>
              <a:rPr lang="en-US" sz="1000"/>
              <a:t>50 words per text block. </a:t>
            </a:r>
          </a:p>
        </p:txBody>
      </p:sp>
      <p:sp>
        <p:nvSpPr>
          <p:cNvPr id="19" name="Text Placeholder 7"/>
          <p:cNvSpPr>
            <a:spLocks noGrp="1"/>
          </p:cNvSpPr>
          <p:nvPr userDrawn="1">
            <p:ph type="body" sz="quarter" idx="13"/>
          </p:nvPr>
        </p:nvSpPr>
        <p:spPr>
          <a:xfrm>
            <a:off x="304801" y="671946"/>
            <a:ext cx="11582399" cy="330200"/>
          </a:xfrm>
        </p:spPr>
        <p:txBody>
          <a:bodyPr anchor="t"/>
          <a:lstStyle>
            <a:lvl1pPr marL="12700" indent="0">
              <a:lnSpc>
                <a:spcPct val="90000"/>
              </a:lnSpc>
              <a:buNone/>
              <a:defRPr sz="2000" b="0" i="1">
                <a:solidFill>
                  <a:schemeClr val="tx1"/>
                </a:solidFill>
                <a:latin typeface="Times New Roman" charset="0"/>
                <a:ea typeface="Times New Roman" charset="0"/>
                <a:cs typeface="Times New Roman" charset="0"/>
              </a:defRPr>
            </a:lvl1pPr>
          </a:lstStyle>
          <a:p>
            <a:pPr lvl="0"/>
            <a:r>
              <a:rPr lang="en-US"/>
              <a:t>Click to edit Master text styles</a:t>
            </a:r>
          </a:p>
        </p:txBody>
      </p:sp>
      <p:grpSp>
        <p:nvGrpSpPr>
          <p:cNvPr id="20" name="Group 19"/>
          <p:cNvGrpSpPr>
            <a:grpSpLocks noChangeAspect="1"/>
          </p:cNvGrpSpPr>
          <p:nvPr userDrawn="1"/>
        </p:nvGrpSpPr>
        <p:grpSpPr>
          <a:xfrm>
            <a:off x="14208931" y="843418"/>
            <a:ext cx="233337" cy="225045"/>
            <a:chOff x="366713" y="2336800"/>
            <a:chExt cx="1608137" cy="1550988"/>
          </a:xfrm>
          <a:solidFill>
            <a:schemeClr val="tx1"/>
          </a:solidFill>
        </p:grpSpPr>
        <p:sp>
          <p:nvSpPr>
            <p:cNvPr id="21"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74971494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A96B2-702C-084E-9060-05751DBF82B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
        <p:nvSpPr>
          <p:cNvPr id="8" name="Rectangle 7"/>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Only</a:t>
            </a:r>
          </a:p>
        </p:txBody>
      </p:sp>
      <p:sp>
        <p:nvSpPr>
          <p:cNvPr id="9" name="Text Placeholder 7"/>
          <p:cNvSpPr>
            <a:spLocks noGrp="1"/>
          </p:cNvSpPr>
          <p:nvPr>
            <p:ph type="body" sz="quarter" idx="13"/>
          </p:nvPr>
        </p:nvSpPr>
        <p:spPr>
          <a:xfrm>
            <a:off x="304801" y="671946"/>
            <a:ext cx="11582399" cy="330200"/>
          </a:xfrm>
        </p:spPr>
        <p:txBody>
          <a:bodyPr anchor="t"/>
          <a:lstStyle>
            <a:lvl1pPr marL="12700" indent="0">
              <a:lnSpc>
                <a:spcPct val="90000"/>
              </a:lnSpc>
              <a:buNone/>
              <a:defRPr sz="2000" b="0" i="1">
                <a:solidFill>
                  <a:schemeClr val="tx1"/>
                </a:solidFill>
                <a:latin typeface="Times New Roman" charset="0"/>
                <a:ea typeface="Times New Roman" charset="0"/>
                <a:cs typeface="Times New Roman" charset="0"/>
              </a:defRPr>
            </a:lvl1pPr>
          </a:lstStyle>
          <a:p>
            <a:pPr lvl="0"/>
            <a:r>
              <a:rPr lang="en-US"/>
              <a:t>Click to edit Master text styles</a:t>
            </a:r>
          </a:p>
        </p:txBody>
      </p:sp>
    </p:spTree>
    <p:extLst>
      <p:ext uri="{BB962C8B-B14F-4D97-AF65-F5344CB8AC3E}">
        <p14:creationId xmlns:p14="http://schemas.microsoft.com/office/powerpoint/2010/main" val="211889233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A96B2-702C-084E-9060-05751DBF82B0}" type="slidenum">
              <a:rPr lang="en-US" smtClean="0"/>
              <a:t>‹#›</a:t>
            </a:fld>
            <a:endParaRPr lang="en-US"/>
          </a:p>
        </p:txBody>
      </p:sp>
      <p:sp>
        <p:nvSpPr>
          <p:cNvPr id="5" name="Rectangle 4"/>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Blank</a:t>
            </a:r>
          </a:p>
        </p:txBody>
      </p:sp>
    </p:spTree>
    <p:extLst>
      <p:ext uri="{BB962C8B-B14F-4D97-AF65-F5344CB8AC3E}">
        <p14:creationId xmlns:p14="http://schemas.microsoft.com/office/powerpoint/2010/main" val="2491865358"/>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2056245"/>
            <a:ext cx="3444305" cy="1127222"/>
          </a:xfrm>
        </p:spPr>
        <p:txBody>
          <a:bodyPr lIns="457200" anchor="b"/>
          <a:lstStyle>
            <a:lvl1pPr algn="l">
              <a:lnSpc>
                <a:spcPct val="100000"/>
              </a:lnSpc>
              <a:defRPr sz="2400" b="1"/>
            </a:lvl1pPr>
          </a:lstStyle>
          <a:p>
            <a:r>
              <a:rPr lang="en-US"/>
              <a:t>Click to edit Master title</a:t>
            </a:r>
          </a:p>
        </p:txBody>
      </p:sp>
      <p:sp>
        <p:nvSpPr>
          <p:cNvPr id="4" name="Text Placeholder 3"/>
          <p:cNvSpPr>
            <a:spLocks noGrp="1"/>
          </p:cNvSpPr>
          <p:nvPr>
            <p:ph type="body" sz="half" idx="2" hasCustomPrompt="1"/>
          </p:nvPr>
        </p:nvSpPr>
        <p:spPr>
          <a:xfrm>
            <a:off x="304800" y="3318936"/>
            <a:ext cx="3444305" cy="1810455"/>
          </a:xfrm>
        </p:spPr>
        <p:txBody>
          <a:bodyPr lIns="457200"/>
          <a:lstStyle>
            <a:lvl1pPr marL="0" indent="0">
              <a:buNone/>
              <a:defRPr sz="20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caption text</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A96B2-702C-084E-9060-05751DBF82B0}" type="slidenum">
              <a:rPr lang="en-US" smtClean="0"/>
              <a:t>‹#›</a:t>
            </a:fld>
            <a:endParaRPr lang="en-US"/>
          </a:p>
        </p:txBody>
      </p:sp>
      <p:sp>
        <p:nvSpPr>
          <p:cNvPr id="41" name="Content Placeholder 2"/>
          <p:cNvSpPr>
            <a:spLocks noGrp="1"/>
          </p:cNvSpPr>
          <p:nvPr>
            <p:ph idx="13"/>
          </p:nvPr>
        </p:nvSpPr>
        <p:spPr>
          <a:xfrm>
            <a:off x="4368797" y="2062621"/>
            <a:ext cx="7518400" cy="3066768"/>
          </a:xfrm>
        </p:spPr>
        <p:txBody>
          <a:bodyPr numCol="2" spcCol="457200"/>
          <a:lstStyle>
            <a:lvl1pPr>
              <a:defRPr sz="2000"/>
            </a:lvl1pPr>
            <a:lvl2pPr>
              <a:defRPr sz="2000"/>
            </a:lvl2pPr>
            <a:lvl3pPr>
              <a:defRPr sz="1800"/>
            </a:lvl3pPr>
            <a:lvl4pPr>
              <a:defRPr sz="1800"/>
            </a:lvl4pPr>
            <a:lvl5pPr>
              <a:defRPr sz="1800"/>
            </a:lvl5pPr>
          </a:lstStyle>
          <a:p>
            <a:pPr lvl="0"/>
            <a:endParaRPr lang="en-US"/>
          </a:p>
        </p:txBody>
      </p:sp>
      <p:sp>
        <p:nvSpPr>
          <p:cNvPr id="9" name="Rectangle 8"/>
          <p:cNvSpPr/>
          <p:nvPr/>
        </p:nvSpPr>
        <p:spPr>
          <a:xfrm>
            <a:off x="12801600" y="702812"/>
            <a:ext cx="3048000" cy="615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457200" rIns="182880" rtlCol="0" anchor="t"/>
          <a:lstStyle/>
          <a:p>
            <a:pPr algn="ctr">
              <a:spcAft>
                <a:spcPts val="600"/>
              </a:spcAft>
            </a:pPr>
            <a:r>
              <a:rPr lang="en-US" sz="1100" b="1">
                <a:ea typeface="Times New Roman" charset="0"/>
                <a:cs typeface="Times New Roman" charset="0"/>
              </a:rPr>
              <a:t>Layout Standards</a:t>
            </a:r>
          </a:p>
          <a:p>
            <a:pPr marL="228600" indent="-228600">
              <a:spcAft>
                <a:spcPts val="600"/>
              </a:spcAft>
              <a:buFont typeface="+mj-lt"/>
              <a:buAutoNum type="arabicPeriod"/>
            </a:pPr>
            <a:r>
              <a:rPr lang="en-US" sz="1000"/>
              <a:t>Use this layout for charts, tables</a:t>
            </a:r>
            <a:r>
              <a:rPr lang="en-US" sz="1000" baseline="0"/>
              <a:t> or image that need caption text. Click corresponding icon to insert media.</a:t>
            </a:r>
            <a:endParaRPr lang="en-US" sz="1000"/>
          </a:p>
          <a:p>
            <a:pPr marL="228600" indent="-228600">
              <a:spcAft>
                <a:spcPts val="600"/>
              </a:spcAft>
              <a:buFont typeface="+mj-lt"/>
              <a:buAutoNum type="arabicPeriod"/>
            </a:pPr>
            <a:r>
              <a:rPr lang="en-US" sz="1000"/>
              <a:t>Put title &amp; caption in placeholders at left</a:t>
            </a:r>
          </a:p>
        </p:txBody>
      </p:sp>
      <p:sp>
        <p:nvSpPr>
          <p:cNvPr id="18" name="Rectangle 17"/>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Content with Caption</a:t>
            </a:r>
          </a:p>
        </p:txBody>
      </p:sp>
      <p:grpSp>
        <p:nvGrpSpPr>
          <p:cNvPr id="13" name="Group 12"/>
          <p:cNvGrpSpPr>
            <a:grpSpLocks noChangeAspect="1"/>
          </p:cNvGrpSpPr>
          <p:nvPr userDrawn="1"/>
        </p:nvGrpSpPr>
        <p:grpSpPr>
          <a:xfrm>
            <a:off x="14208931" y="843418"/>
            <a:ext cx="233337" cy="225045"/>
            <a:chOff x="366713" y="2336800"/>
            <a:chExt cx="1608137" cy="1550988"/>
          </a:xfrm>
          <a:solidFill>
            <a:schemeClr val="tx1"/>
          </a:solidFill>
        </p:grpSpPr>
        <p:sp>
          <p:nvSpPr>
            <p:cNvPr id="14" name="AutoShape 48"/>
            <p:cNvSpPr>
              <a:spLocks/>
            </p:cNvSpPr>
            <p:nvPr/>
          </p:nvSpPr>
          <p:spPr bwMode="auto">
            <a:xfrm>
              <a:off x="1117600" y="2336800"/>
              <a:ext cx="857250" cy="855663"/>
            </a:xfrm>
            <a:custGeom>
              <a:avLst/>
              <a:gdLst/>
              <a:ahLst/>
              <a:cxnLst/>
              <a:rect l="0" t="0" r="r" b="b"/>
              <a:pathLst>
                <a:path w="21526" h="21465">
                  <a:moveTo>
                    <a:pt x="11035" y="6753"/>
                  </a:moveTo>
                  <a:cubicBezTo>
                    <a:pt x="8309" y="6557"/>
                    <a:pt x="5586" y="9378"/>
                    <a:pt x="7112" y="12552"/>
                  </a:cubicBezTo>
                  <a:cubicBezTo>
                    <a:pt x="8284" y="14989"/>
                    <a:pt x="12214" y="15497"/>
                    <a:pt x="13979" y="13287"/>
                  </a:cubicBezTo>
                  <a:cubicBezTo>
                    <a:pt x="16142" y="10578"/>
                    <a:pt x="14059" y="6970"/>
                    <a:pt x="11035" y="6753"/>
                  </a:cubicBezTo>
                  <a:close/>
                  <a:moveTo>
                    <a:pt x="13488" y="382"/>
                  </a:moveTo>
                  <a:cubicBezTo>
                    <a:pt x="13627" y="2367"/>
                    <a:pt x="13815" y="3733"/>
                    <a:pt x="15368" y="3894"/>
                  </a:cubicBezTo>
                  <a:cubicBezTo>
                    <a:pt x="16544" y="4016"/>
                    <a:pt x="17213" y="2788"/>
                    <a:pt x="18066" y="2914"/>
                  </a:cubicBezTo>
                  <a:cubicBezTo>
                    <a:pt x="18529" y="2982"/>
                    <a:pt x="18987" y="3880"/>
                    <a:pt x="19128" y="4057"/>
                  </a:cubicBezTo>
                  <a:cubicBezTo>
                    <a:pt x="19520" y="4550"/>
                    <a:pt x="19881" y="4792"/>
                    <a:pt x="20027" y="5364"/>
                  </a:cubicBezTo>
                  <a:cubicBezTo>
                    <a:pt x="19600" y="6213"/>
                    <a:pt x="18661" y="6479"/>
                    <a:pt x="18474" y="7406"/>
                  </a:cubicBezTo>
                  <a:cubicBezTo>
                    <a:pt x="18058" y="9482"/>
                    <a:pt x="19959" y="9825"/>
                    <a:pt x="21499" y="10346"/>
                  </a:cubicBezTo>
                  <a:cubicBezTo>
                    <a:pt x="21600" y="11283"/>
                    <a:pt x="21404" y="12580"/>
                    <a:pt x="21172" y="13450"/>
                  </a:cubicBezTo>
                  <a:cubicBezTo>
                    <a:pt x="19226" y="13539"/>
                    <a:pt x="17595" y="13849"/>
                    <a:pt x="17576" y="15574"/>
                  </a:cubicBezTo>
                  <a:cubicBezTo>
                    <a:pt x="17563" y="16643"/>
                    <a:pt x="18440" y="16985"/>
                    <a:pt x="18637" y="18024"/>
                  </a:cubicBezTo>
                  <a:cubicBezTo>
                    <a:pt x="18379" y="18485"/>
                    <a:pt x="17961" y="18713"/>
                    <a:pt x="17494" y="19086"/>
                  </a:cubicBezTo>
                  <a:cubicBezTo>
                    <a:pt x="17257" y="19274"/>
                    <a:pt x="16598" y="19997"/>
                    <a:pt x="16186" y="19984"/>
                  </a:cubicBezTo>
                  <a:cubicBezTo>
                    <a:pt x="15405" y="19960"/>
                    <a:pt x="14930" y="18589"/>
                    <a:pt x="14061" y="18432"/>
                  </a:cubicBezTo>
                  <a:cubicBezTo>
                    <a:pt x="11682" y="18003"/>
                    <a:pt x="11871" y="20267"/>
                    <a:pt x="11035" y="21454"/>
                  </a:cubicBezTo>
                  <a:cubicBezTo>
                    <a:pt x="10171" y="21501"/>
                    <a:pt x="8737" y="21411"/>
                    <a:pt x="8012" y="21046"/>
                  </a:cubicBezTo>
                  <a:cubicBezTo>
                    <a:pt x="8020" y="18885"/>
                    <a:pt x="7584" y="17552"/>
                    <a:pt x="5968" y="17534"/>
                  </a:cubicBezTo>
                  <a:cubicBezTo>
                    <a:pt x="4966" y="17522"/>
                    <a:pt x="4195" y="18681"/>
                    <a:pt x="3516" y="18596"/>
                  </a:cubicBezTo>
                  <a:cubicBezTo>
                    <a:pt x="3014" y="18533"/>
                    <a:pt x="1534" y="16594"/>
                    <a:pt x="1554" y="16145"/>
                  </a:cubicBezTo>
                  <a:cubicBezTo>
                    <a:pt x="1584" y="15462"/>
                    <a:pt x="2996" y="14864"/>
                    <a:pt x="3106" y="13859"/>
                  </a:cubicBezTo>
                  <a:cubicBezTo>
                    <a:pt x="3320" y="11906"/>
                    <a:pt x="1782" y="11786"/>
                    <a:pt x="0" y="11082"/>
                  </a:cubicBezTo>
                  <a:cubicBezTo>
                    <a:pt x="51" y="9961"/>
                    <a:pt x="86" y="8825"/>
                    <a:pt x="409" y="7978"/>
                  </a:cubicBezTo>
                  <a:cubicBezTo>
                    <a:pt x="2675" y="7987"/>
                    <a:pt x="4213" y="7552"/>
                    <a:pt x="3924" y="5528"/>
                  </a:cubicBezTo>
                  <a:cubicBezTo>
                    <a:pt x="3808" y="4715"/>
                    <a:pt x="2819" y="4111"/>
                    <a:pt x="2943" y="3404"/>
                  </a:cubicBezTo>
                  <a:cubicBezTo>
                    <a:pt x="3026" y="2931"/>
                    <a:pt x="3813" y="2646"/>
                    <a:pt x="4087" y="2424"/>
                  </a:cubicBezTo>
                  <a:cubicBezTo>
                    <a:pt x="4456" y="2126"/>
                    <a:pt x="4859" y="1493"/>
                    <a:pt x="5395" y="1525"/>
                  </a:cubicBezTo>
                  <a:cubicBezTo>
                    <a:pt x="6077" y="1567"/>
                    <a:pt x="6713" y="2981"/>
                    <a:pt x="7684" y="3077"/>
                  </a:cubicBezTo>
                  <a:cubicBezTo>
                    <a:pt x="9420" y="3248"/>
                    <a:pt x="9831" y="1970"/>
                    <a:pt x="10300" y="55"/>
                  </a:cubicBezTo>
                  <a:cubicBezTo>
                    <a:pt x="11317" y="-99"/>
                    <a:pt x="12649" y="92"/>
                    <a:pt x="13488" y="382"/>
                  </a:cubicBezTo>
                  <a:close/>
                  <a:moveTo>
                    <a:pt x="13488" y="382"/>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49"/>
            <p:cNvSpPr>
              <a:spLocks/>
            </p:cNvSpPr>
            <p:nvPr/>
          </p:nvSpPr>
          <p:spPr bwMode="auto">
            <a:xfrm>
              <a:off x="366713" y="2895600"/>
              <a:ext cx="992187" cy="992188"/>
            </a:xfrm>
            <a:custGeom>
              <a:avLst/>
              <a:gdLst/>
              <a:ahLst/>
              <a:cxnLst/>
              <a:rect l="0" t="0" r="r" b="b"/>
              <a:pathLst>
                <a:path w="21509" h="21247">
                  <a:moveTo>
                    <a:pt x="11258" y="6594"/>
                  </a:moveTo>
                  <a:cubicBezTo>
                    <a:pt x="8710" y="6275"/>
                    <a:pt x="6623" y="8080"/>
                    <a:pt x="6592" y="10571"/>
                  </a:cubicBezTo>
                  <a:cubicBezTo>
                    <a:pt x="6560" y="13194"/>
                    <a:pt x="8524" y="14478"/>
                    <a:pt x="10056" y="14687"/>
                  </a:cubicBezTo>
                  <a:cubicBezTo>
                    <a:pt x="15829" y="15473"/>
                    <a:pt x="16469" y="7042"/>
                    <a:pt x="11399" y="6594"/>
                  </a:cubicBezTo>
                  <a:cubicBezTo>
                    <a:pt x="11353" y="6590"/>
                    <a:pt x="11304" y="6600"/>
                    <a:pt x="11258" y="6594"/>
                  </a:cubicBezTo>
                  <a:close/>
                  <a:moveTo>
                    <a:pt x="6168" y="735"/>
                  </a:moveTo>
                  <a:cubicBezTo>
                    <a:pt x="6529" y="576"/>
                    <a:pt x="7248" y="78"/>
                    <a:pt x="7723" y="177"/>
                  </a:cubicBezTo>
                  <a:cubicBezTo>
                    <a:pt x="8075" y="250"/>
                    <a:pt x="8401" y="934"/>
                    <a:pt x="8643" y="1293"/>
                  </a:cubicBezTo>
                  <a:cubicBezTo>
                    <a:pt x="9176" y="2086"/>
                    <a:pt x="10077" y="2793"/>
                    <a:pt x="11329" y="2269"/>
                  </a:cubicBezTo>
                  <a:cubicBezTo>
                    <a:pt x="12195" y="1907"/>
                    <a:pt x="12670" y="-312"/>
                    <a:pt x="13591" y="37"/>
                  </a:cubicBezTo>
                  <a:cubicBezTo>
                    <a:pt x="14316" y="312"/>
                    <a:pt x="15180" y="520"/>
                    <a:pt x="16065" y="1153"/>
                  </a:cubicBezTo>
                  <a:cubicBezTo>
                    <a:pt x="16183" y="2248"/>
                    <a:pt x="15579" y="3176"/>
                    <a:pt x="15924" y="4013"/>
                  </a:cubicBezTo>
                  <a:cubicBezTo>
                    <a:pt x="16134" y="4524"/>
                    <a:pt x="16781" y="5098"/>
                    <a:pt x="17409" y="5199"/>
                  </a:cubicBezTo>
                  <a:cubicBezTo>
                    <a:pt x="18457" y="5369"/>
                    <a:pt x="19363" y="4508"/>
                    <a:pt x="20024" y="4781"/>
                  </a:cubicBezTo>
                  <a:cubicBezTo>
                    <a:pt x="20490" y="4973"/>
                    <a:pt x="20546" y="5698"/>
                    <a:pt x="20731" y="6106"/>
                  </a:cubicBezTo>
                  <a:cubicBezTo>
                    <a:pt x="20916" y="6515"/>
                    <a:pt x="21439" y="7128"/>
                    <a:pt x="21367" y="7571"/>
                  </a:cubicBezTo>
                  <a:cubicBezTo>
                    <a:pt x="21250" y="8300"/>
                    <a:pt x="19464" y="8602"/>
                    <a:pt x="19176" y="9594"/>
                  </a:cubicBezTo>
                  <a:cubicBezTo>
                    <a:pt x="18596" y="11589"/>
                    <a:pt x="20120" y="11956"/>
                    <a:pt x="21509" y="12942"/>
                  </a:cubicBezTo>
                  <a:cubicBezTo>
                    <a:pt x="21270" y="14103"/>
                    <a:pt x="20922" y="15154"/>
                    <a:pt x="20307" y="15942"/>
                  </a:cubicBezTo>
                  <a:cubicBezTo>
                    <a:pt x="18434" y="15432"/>
                    <a:pt x="16591" y="15449"/>
                    <a:pt x="16277" y="17128"/>
                  </a:cubicBezTo>
                  <a:cubicBezTo>
                    <a:pt x="16118" y="17982"/>
                    <a:pt x="16918" y="18976"/>
                    <a:pt x="16702" y="19709"/>
                  </a:cubicBezTo>
                  <a:cubicBezTo>
                    <a:pt x="16582" y="20116"/>
                    <a:pt x="15669" y="20336"/>
                    <a:pt x="15359" y="20477"/>
                  </a:cubicBezTo>
                  <a:cubicBezTo>
                    <a:pt x="14876" y="20694"/>
                    <a:pt x="14407" y="20971"/>
                    <a:pt x="13874" y="21104"/>
                  </a:cubicBezTo>
                  <a:cubicBezTo>
                    <a:pt x="12709" y="20052"/>
                    <a:pt x="12163" y="17932"/>
                    <a:pt x="10056" y="19012"/>
                  </a:cubicBezTo>
                  <a:cubicBezTo>
                    <a:pt x="9084" y="19510"/>
                    <a:pt x="9043" y="21139"/>
                    <a:pt x="8218" y="21244"/>
                  </a:cubicBezTo>
                  <a:cubicBezTo>
                    <a:pt x="7873" y="21288"/>
                    <a:pt x="7070" y="20911"/>
                    <a:pt x="6663" y="20756"/>
                  </a:cubicBezTo>
                  <a:cubicBezTo>
                    <a:pt x="6243" y="20595"/>
                    <a:pt x="5555" y="20432"/>
                    <a:pt x="5391" y="19988"/>
                  </a:cubicBezTo>
                  <a:cubicBezTo>
                    <a:pt x="5115" y="19244"/>
                    <a:pt x="5974" y="18581"/>
                    <a:pt x="5673" y="17407"/>
                  </a:cubicBezTo>
                  <a:cubicBezTo>
                    <a:pt x="5048" y="15746"/>
                    <a:pt x="3211" y="15947"/>
                    <a:pt x="1502" y="16500"/>
                  </a:cubicBezTo>
                  <a:cubicBezTo>
                    <a:pt x="1147" y="16184"/>
                    <a:pt x="953" y="15682"/>
                    <a:pt x="725" y="15175"/>
                  </a:cubicBezTo>
                  <a:cubicBezTo>
                    <a:pt x="558" y="14803"/>
                    <a:pt x="80" y="14064"/>
                    <a:pt x="159" y="13640"/>
                  </a:cubicBezTo>
                  <a:cubicBezTo>
                    <a:pt x="241" y="13200"/>
                    <a:pt x="952" y="13000"/>
                    <a:pt x="1361" y="12733"/>
                  </a:cubicBezTo>
                  <a:cubicBezTo>
                    <a:pt x="2090" y="12257"/>
                    <a:pt x="2777" y="11448"/>
                    <a:pt x="2351" y="10152"/>
                  </a:cubicBezTo>
                  <a:cubicBezTo>
                    <a:pt x="2039" y="9205"/>
                    <a:pt x="175" y="8931"/>
                    <a:pt x="18" y="8199"/>
                  </a:cubicBezTo>
                  <a:cubicBezTo>
                    <a:pt x="-91" y="7692"/>
                    <a:pt x="329" y="7141"/>
                    <a:pt x="512" y="6664"/>
                  </a:cubicBezTo>
                  <a:cubicBezTo>
                    <a:pt x="707" y="6160"/>
                    <a:pt x="778" y="5612"/>
                    <a:pt x="1220" y="5269"/>
                  </a:cubicBezTo>
                  <a:cubicBezTo>
                    <a:pt x="2927" y="5801"/>
                    <a:pt x="4936" y="5803"/>
                    <a:pt x="5249" y="4083"/>
                  </a:cubicBezTo>
                  <a:cubicBezTo>
                    <a:pt x="5427" y="3104"/>
                    <a:pt x="4834" y="2576"/>
                    <a:pt x="4825" y="1502"/>
                  </a:cubicBezTo>
                  <a:cubicBezTo>
                    <a:pt x="5132" y="1105"/>
                    <a:pt x="5623" y="975"/>
                    <a:pt x="6168" y="735"/>
                  </a:cubicBezTo>
                  <a:close/>
                  <a:moveTo>
                    <a:pt x="6168" y="735"/>
                  </a:moveTo>
                </a:path>
              </a:pathLst>
            </a:custGeom>
            <a:grpFill/>
            <a:ln>
              <a:noFill/>
            </a:ln>
            <a:extLst>
              <a:ext uri="{91240B29-F687-4f45-9708-019B960494DF}">
                <a14:hiddenLine xmlns="" xmlns:p14="http://schemas.microsoft.com/office/powerpoint/2010/main"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439033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01"/>
            <a:ext cx="11582400" cy="513117"/>
          </a:xfrm>
        </p:spPr>
        <p:txBody>
          <a:bodyPr lIns="457200"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0" y="3"/>
            <a:ext cx="12192000" cy="4571997"/>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304800" y="5460468"/>
            <a:ext cx="11582400" cy="553686"/>
          </a:xfrm>
        </p:spPr>
        <p:txBody>
          <a:bodyPr lIns="457200"/>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A96B2-702C-084E-9060-05751DBF82B0}" type="slidenum">
              <a:rPr lang="en-US" smtClean="0"/>
              <a:t>‹#›</a:t>
            </a:fld>
            <a:endParaRPr lang="en-US"/>
          </a:p>
        </p:txBody>
      </p:sp>
      <p:sp>
        <p:nvSpPr>
          <p:cNvPr id="8" name="Rectangle 7"/>
          <p:cNvSpPr/>
          <p:nvPr userDrawn="1"/>
        </p:nvSpPr>
        <p:spPr>
          <a:xfrm>
            <a:off x="12801600" y="0"/>
            <a:ext cx="3048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Picture with Caption</a:t>
            </a:r>
          </a:p>
        </p:txBody>
      </p:sp>
    </p:spTree>
    <p:extLst>
      <p:ext uri="{BB962C8B-B14F-4D97-AF65-F5344CB8AC3E}">
        <p14:creationId xmlns:p14="http://schemas.microsoft.com/office/powerpoint/2010/main" val="156981638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Master Divider">
    <p:spTree>
      <p:nvGrpSpPr>
        <p:cNvPr id="1" name=""/>
        <p:cNvGrpSpPr/>
        <p:nvPr/>
      </p:nvGrpSpPr>
      <p:grpSpPr>
        <a:xfrm>
          <a:off x="0" y="0"/>
          <a:ext cx="0" cy="0"/>
          <a:chOff x="0" y="0"/>
          <a:chExt cx="0" cy="0"/>
        </a:xfrm>
      </p:grpSpPr>
      <p:sp>
        <p:nvSpPr>
          <p:cNvPr id="7" name="Rectangle 6"/>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0"/>
            <a:ext cx="12192000"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a:t>TITLE PAGE OPTIONS</a:t>
            </a:r>
          </a:p>
          <a:p>
            <a:pPr algn="ctr"/>
            <a:r>
              <a:rPr lang="en-US" sz="2400"/>
              <a:t>(THIS</a:t>
            </a:r>
            <a:r>
              <a:rPr lang="en-US" sz="2400" baseline="0"/>
              <a:t> PAGE FOR ORGANIZATIONAL PURPOSES ONLY)</a:t>
            </a:r>
            <a:endParaRPr lang="en-US" sz="2400"/>
          </a:p>
        </p:txBody>
      </p:sp>
    </p:spTree>
    <p:extLst>
      <p:ext uri="{BB962C8B-B14F-4D97-AF65-F5344CB8AC3E}">
        <p14:creationId xmlns:p14="http://schemas.microsoft.com/office/powerpoint/2010/main" val="178456808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Main Red)">
    <p:bg>
      <p:bgRef idx="1001">
        <a:schemeClr val="bg2"/>
      </p:bgRef>
    </p:bg>
    <p:spTree>
      <p:nvGrpSpPr>
        <p:cNvPr id="1" name=""/>
        <p:cNvGrpSpPr/>
        <p:nvPr/>
      </p:nvGrpSpPr>
      <p:grpSpPr>
        <a:xfrm>
          <a:off x="0" y="0"/>
          <a:ext cx="0" cy="0"/>
          <a:chOff x="0" y="0"/>
          <a:chExt cx="0" cy="0"/>
        </a:xfrm>
      </p:grpSpPr>
      <p:pic>
        <p:nvPicPr>
          <p:cNvPr id="4" name="Picture 3" descr="A group of people looking at a computer&#10;&#10;Description automatically generated">
            <a:extLst>
              <a:ext uri="{FF2B5EF4-FFF2-40B4-BE49-F238E27FC236}">
                <a16:creationId xmlns:a16="http://schemas.microsoft.com/office/drawing/2014/main" id="{FD203FD9-C2BA-C842-B953-476D294BB57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91999" cy="5335272"/>
          </a:xfrm>
          <a:prstGeom prst="rect">
            <a:avLst/>
          </a:prstGeom>
        </p:spPr>
      </p:pic>
      <p:sp>
        <p:nvSpPr>
          <p:cNvPr id="21" name="Rectangle 20"/>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7" name="Title 1"/>
          <p:cNvSpPr txBox="1">
            <a:spLocks/>
          </p:cNvSpPr>
          <p:nvPr userDrawn="1"/>
        </p:nvSpPr>
        <p:spPr>
          <a:xfrm>
            <a:off x="627531" y="1881356"/>
            <a:ext cx="10936941" cy="742803"/>
          </a:xfrm>
          <a:prstGeom prst="rect">
            <a:avLst/>
          </a:prstGeom>
        </p:spPr>
        <p:txBody>
          <a:bodyPr lIns="0" tIns="0" rIns="0" bIns="0" anchor="t"/>
          <a:lstStyle>
            <a:lvl1pPr algn="l" defTabSz="457200" rtl="0" eaLnBrk="1" latinLnBrk="0" hangingPunct="1">
              <a:lnSpc>
                <a:spcPts val="3160"/>
              </a:lnSpc>
              <a:spcBef>
                <a:spcPct val="0"/>
              </a:spcBef>
              <a:buNone/>
              <a:defRPr sz="2800" b="1" kern="1200" cap="all" normalizeH="0" baseline="0">
                <a:solidFill>
                  <a:schemeClr val="tx2"/>
                </a:solidFill>
                <a:latin typeface="+mj-lt"/>
                <a:ea typeface="+mj-ea"/>
                <a:cs typeface="+mj-cs"/>
              </a:defRPr>
            </a:lvl1pPr>
          </a:lstStyle>
          <a:p>
            <a:pPr>
              <a:lnSpc>
                <a:spcPct val="100000"/>
              </a:lnSpc>
            </a:pPr>
            <a:endParaRPr lang="en-US" sz="1600" b="0" cap="none">
              <a:solidFill>
                <a:schemeClr val="bg1"/>
              </a:solidFill>
            </a:endParaRPr>
          </a:p>
        </p:txBody>
      </p:sp>
      <p:sp>
        <p:nvSpPr>
          <p:cNvPr id="19"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sp>
        <p:nvSpPr>
          <p:cNvPr id="15" name="Rectangle 14"/>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 name="Group 2">
            <a:extLst>
              <a:ext uri="{FF2B5EF4-FFF2-40B4-BE49-F238E27FC236}">
                <a16:creationId xmlns:a16="http://schemas.microsoft.com/office/drawing/2014/main" id="{99407577-29F0-9842-BED8-2F0D65B3A601}"/>
              </a:ext>
            </a:extLst>
          </p:cNvPr>
          <p:cNvGrpSpPr/>
          <p:nvPr userDrawn="1"/>
        </p:nvGrpSpPr>
        <p:grpSpPr>
          <a:xfrm>
            <a:off x="12801600" y="0"/>
            <a:ext cx="3048000" cy="1335024"/>
            <a:chOff x="12801600" y="0"/>
            <a:chExt cx="3048000" cy="1335024"/>
          </a:xfrm>
        </p:grpSpPr>
        <p:sp>
          <p:nvSpPr>
            <p:cNvPr id="25" name="Rectangle 24"/>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Red)</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7"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20" name="Graphic 19">
            <a:extLst>
              <a:ext uri="{FF2B5EF4-FFF2-40B4-BE49-F238E27FC236}">
                <a16:creationId xmlns:a16="http://schemas.microsoft.com/office/drawing/2014/main" id="{0645D2B3-70C5-B646-8283-3A5A70656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22369130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Main Blue)">
    <p:bg>
      <p:bgRef idx="1001">
        <a:schemeClr val="bg1"/>
      </p:bgRef>
    </p:bg>
    <p:spTree>
      <p:nvGrpSpPr>
        <p:cNvPr id="1" name=""/>
        <p:cNvGrpSpPr/>
        <p:nvPr/>
      </p:nvGrpSpPr>
      <p:grpSpPr>
        <a:xfrm>
          <a:off x="0" y="0"/>
          <a:ext cx="0" cy="0"/>
          <a:chOff x="0" y="0"/>
          <a:chExt cx="0" cy="0"/>
        </a:xfrm>
      </p:grpSpPr>
      <p:pic>
        <p:nvPicPr>
          <p:cNvPr id="4" name="Picture 3" descr="A group of people looking at a computer&#10;&#10;Description automatically generated">
            <a:extLst>
              <a:ext uri="{FF2B5EF4-FFF2-40B4-BE49-F238E27FC236}">
                <a16:creationId xmlns:a16="http://schemas.microsoft.com/office/drawing/2014/main" id="{FD203FD9-C2BA-C842-B953-476D294BB57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91999" cy="5335272"/>
          </a:xfrm>
          <a:prstGeom prst="rect">
            <a:avLst/>
          </a:prstGeom>
        </p:spPr>
      </p:pic>
      <p:sp>
        <p:nvSpPr>
          <p:cNvPr id="21" name="Rectangle 20"/>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7" name="Title 1"/>
          <p:cNvSpPr txBox="1">
            <a:spLocks/>
          </p:cNvSpPr>
          <p:nvPr userDrawn="1"/>
        </p:nvSpPr>
        <p:spPr>
          <a:xfrm>
            <a:off x="627531" y="1881356"/>
            <a:ext cx="10936941" cy="742803"/>
          </a:xfrm>
          <a:prstGeom prst="rect">
            <a:avLst/>
          </a:prstGeom>
        </p:spPr>
        <p:txBody>
          <a:bodyPr lIns="0" tIns="0" rIns="0" bIns="0" anchor="t"/>
          <a:lstStyle>
            <a:lvl1pPr algn="l" defTabSz="457200" rtl="0" eaLnBrk="1" latinLnBrk="0" hangingPunct="1">
              <a:lnSpc>
                <a:spcPts val="3160"/>
              </a:lnSpc>
              <a:spcBef>
                <a:spcPct val="0"/>
              </a:spcBef>
              <a:buNone/>
              <a:defRPr sz="2800" b="1" kern="1200" cap="all" normalizeH="0" baseline="0">
                <a:solidFill>
                  <a:schemeClr val="tx2"/>
                </a:solidFill>
                <a:latin typeface="+mj-lt"/>
                <a:ea typeface="+mj-ea"/>
                <a:cs typeface="+mj-cs"/>
              </a:defRPr>
            </a:lvl1pPr>
          </a:lstStyle>
          <a:p>
            <a:pPr>
              <a:lnSpc>
                <a:spcPct val="100000"/>
              </a:lnSpc>
            </a:pPr>
            <a:endParaRPr lang="en-US" sz="1600" b="0" cap="none">
              <a:solidFill>
                <a:schemeClr val="bg1"/>
              </a:solidFill>
            </a:endParaRPr>
          </a:p>
        </p:txBody>
      </p:sp>
      <p:sp>
        <p:nvSpPr>
          <p:cNvPr id="19"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sp>
        <p:nvSpPr>
          <p:cNvPr id="15" name="Rectangle 14"/>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 name="Group 2">
            <a:extLst>
              <a:ext uri="{FF2B5EF4-FFF2-40B4-BE49-F238E27FC236}">
                <a16:creationId xmlns:a16="http://schemas.microsoft.com/office/drawing/2014/main" id="{36005F9F-0F2F-A345-9E9C-0CC1536FE948}"/>
              </a:ext>
            </a:extLst>
          </p:cNvPr>
          <p:cNvGrpSpPr/>
          <p:nvPr userDrawn="1"/>
        </p:nvGrpSpPr>
        <p:grpSpPr>
          <a:xfrm>
            <a:off x="12801600" y="0"/>
            <a:ext cx="3048000" cy="1335024"/>
            <a:chOff x="12801600" y="0"/>
            <a:chExt cx="3048000" cy="1335024"/>
          </a:xfrm>
        </p:grpSpPr>
        <p:sp>
          <p:nvSpPr>
            <p:cNvPr id="25" name="Rectangle 24"/>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7"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6" name="Graphic 15">
            <a:extLst>
              <a:ext uri="{FF2B5EF4-FFF2-40B4-BE49-F238E27FC236}">
                <a16:creationId xmlns:a16="http://schemas.microsoft.com/office/drawing/2014/main" id="{D1CDA188-9A4A-374B-AF10-E0E29E9A000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16289533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lt Title Slide 1 (Main Red)">
    <p:bg>
      <p:bgRef idx="1001">
        <a:schemeClr val="bg1"/>
      </p:bgRef>
    </p:bg>
    <p:spTree>
      <p:nvGrpSpPr>
        <p:cNvPr id="1" name=""/>
        <p:cNvGrpSpPr/>
        <p:nvPr/>
      </p:nvGrpSpPr>
      <p:grpSpPr>
        <a:xfrm>
          <a:off x="0" y="0"/>
          <a:ext cx="0" cy="0"/>
          <a:chOff x="0" y="0"/>
          <a:chExt cx="0" cy="0"/>
        </a:xfrm>
      </p:grpSpPr>
      <p:pic>
        <p:nvPicPr>
          <p:cNvPr id="18" name="Picture Placeholder 3"/>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0" y="1"/>
            <a:ext cx="12192000" cy="6858000"/>
          </a:xfrm>
          <a:prstGeom prst="rect">
            <a:avLst/>
          </a:prstGeom>
        </p:spPr>
      </p:pic>
      <p:sp>
        <p:nvSpPr>
          <p:cNvPr id="10" name="Rectangle 9"/>
          <p:cNvSpPr>
            <a:spLocks noChangeAspect="1"/>
          </p:cNvSpPr>
          <p:nvPr userDrawn="1"/>
        </p:nvSpPr>
        <p:spPr>
          <a:xfrm>
            <a:off x="0" y="3429002"/>
            <a:ext cx="12192000" cy="3429001"/>
          </a:xfrm>
          <a:prstGeom prst="rect">
            <a:avLst/>
          </a:pr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7" name="Title 1"/>
          <p:cNvSpPr txBox="1">
            <a:spLocks/>
          </p:cNvSpPr>
          <p:nvPr userDrawn="1"/>
        </p:nvSpPr>
        <p:spPr>
          <a:xfrm>
            <a:off x="627531" y="1881356"/>
            <a:ext cx="10936941" cy="742803"/>
          </a:xfrm>
          <a:prstGeom prst="rect">
            <a:avLst/>
          </a:prstGeom>
        </p:spPr>
        <p:txBody>
          <a:bodyPr lIns="0" tIns="0" rIns="0" bIns="0" anchor="t"/>
          <a:lstStyle>
            <a:lvl1pPr algn="l" defTabSz="457200" rtl="0" eaLnBrk="1" latinLnBrk="0" hangingPunct="1">
              <a:lnSpc>
                <a:spcPts val="3160"/>
              </a:lnSpc>
              <a:spcBef>
                <a:spcPct val="0"/>
              </a:spcBef>
              <a:buNone/>
              <a:defRPr sz="2800" b="1" kern="1200" cap="all" normalizeH="0" baseline="0">
                <a:solidFill>
                  <a:schemeClr val="tx2"/>
                </a:solidFill>
                <a:latin typeface="+mj-lt"/>
                <a:ea typeface="+mj-ea"/>
                <a:cs typeface="+mj-cs"/>
              </a:defRPr>
            </a:lvl1pPr>
          </a:lstStyle>
          <a:p>
            <a:pPr>
              <a:lnSpc>
                <a:spcPct val="100000"/>
              </a:lnSpc>
            </a:pPr>
            <a:endParaRPr lang="en-US" sz="1600" b="0" cap="none">
              <a:solidFill>
                <a:schemeClr val="bg1"/>
              </a:solidFill>
            </a:endParaRPr>
          </a:p>
        </p:txBody>
      </p:sp>
      <p:sp>
        <p:nvSpPr>
          <p:cNvPr id="19"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sp>
        <p:nvSpPr>
          <p:cNvPr id="15" name="Rectangle 14"/>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 name="Group 2">
            <a:extLst>
              <a:ext uri="{FF2B5EF4-FFF2-40B4-BE49-F238E27FC236}">
                <a16:creationId xmlns:a16="http://schemas.microsoft.com/office/drawing/2014/main" id="{76637542-1A8F-0C40-BFF0-BF4F2DF9C6F0}"/>
              </a:ext>
            </a:extLst>
          </p:cNvPr>
          <p:cNvGrpSpPr/>
          <p:nvPr userDrawn="1"/>
        </p:nvGrpSpPr>
        <p:grpSpPr>
          <a:xfrm>
            <a:off x="12801600" y="0"/>
            <a:ext cx="3048000" cy="1335024"/>
            <a:chOff x="12801600" y="0"/>
            <a:chExt cx="3048000" cy="1335024"/>
          </a:xfrm>
        </p:grpSpPr>
        <p:sp>
          <p:nvSpPr>
            <p:cNvPr id="25" name="Rectangle 24"/>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Alt Title Slide (Main Red)</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1"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767B2844-98BF-FE47-9CFA-892847FCB73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34469934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Main Blue)">
    <p:spTree>
      <p:nvGrpSpPr>
        <p:cNvPr id="1" name=""/>
        <p:cNvGrpSpPr/>
        <p:nvPr/>
      </p:nvGrpSpPr>
      <p:grpSpPr>
        <a:xfrm>
          <a:off x="0" y="0"/>
          <a:ext cx="0" cy="0"/>
          <a:chOff x="0" y="0"/>
          <a:chExt cx="0" cy="0"/>
        </a:xfrm>
      </p:grpSpPr>
      <p:pic>
        <p:nvPicPr>
          <p:cNvPr id="4" name="Picture 3" descr="A group of people looking at a computer&#10;&#10;Description automatically generated">
            <a:extLst>
              <a:ext uri="{FF2B5EF4-FFF2-40B4-BE49-F238E27FC236}">
                <a16:creationId xmlns:a16="http://schemas.microsoft.com/office/drawing/2014/main" id="{FD203FD9-C2BA-C842-B953-476D294BB57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91999" cy="5335272"/>
          </a:xfrm>
          <a:prstGeom prst="rect">
            <a:avLst/>
          </a:prstGeom>
        </p:spPr>
      </p:pic>
      <p:sp>
        <p:nvSpPr>
          <p:cNvPr id="21" name="Rectangle 20"/>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7" name="Title 1"/>
          <p:cNvSpPr txBox="1">
            <a:spLocks/>
          </p:cNvSpPr>
          <p:nvPr userDrawn="1"/>
        </p:nvSpPr>
        <p:spPr>
          <a:xfrm>
            <a:off x="627531" y="1881356"/>
            <a:ext cx="10936941" cy="742803"/>
          </a:xfrm>
          <a:prstGeom prst="rect">
            <a:avLst/>
          </a:prstGeom>
        </p:spPr>
        <p:txBody>
          <a:bodyPr lIns="0" tIns="0" rIns="0" bIns="0" anchor="t"/>
          <a:lstStyle>
            <a:lvl1pPr algn="l" defTabSz="457200" rtl="0" eaLnBrk="1" latinLnBrk="0" hangingPunct="1">
              <a:lnSpc>
                <a:spcPts val="3160"/>
              </a:lnSpc>
              <a:spcBef>
                <a:spcPct val="0"/>
              </a:spcBef>
              <a:buNone/>
              <a:defRPr sz="2800" b="1" kern="1200" cap="all" normalizeH="0" baseline="0">
                <a:solidFill>
                  <a:schemeClr val="tx2"/>
                </a:solidFill>
                <a:latin typeface="+mj-lt"/>
                <a:ea typeface="+mj-ea"/>
                <a:cs typeface="+mj-cs"/>
              </a:defRPr>
            </a:lvl1pPr>
          </a:lstStyle>
          <a:p>
            <a:pPr>
              <a:lnSpc>
                <a:spcPct val="100000"/>
              </a:lnSpc>
            </a:pPr>
            <a:endParaRPr lang="en-US" sz="1600" b="0" cap="none">
              <a:solidFill>
                <a:schemeClr val="bg1"/>
              </a:solidFill>
            </a:endParaRPr>
          </a:p>
        </p:txBody>
      </p:sp>
      <p:sp>
        <p:nvSpPr>
          <p:cNvPr id="19"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sp>
        <p:nvSpPr>
          <p:cNvPr id="15" name="Rectangle 14"/>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 name="Group 2">
            <a:extLst>
              <a:ext uri="{FF2B5EF4-FFF2-40B4-BE49-F238E27FC236}">
                <a16:creationId xmlns:a16="http://schemas.microsoft.com/office/drawing/2014/main" id="{36005F9F-0F2F-A345-9E9C-0CC1536FE948}"/>
              </a:ext>
            </a:extLst>
          </p:cNvPr>
          <p:cNvGrpSpPr/>
          <p:nvPr userDrawn="1"/>
        </p:nvGrpSpPr>
        <p:grpSpPr>
          <a:xfrm>
            <a:off x="12801600" y="0"/>
            <a:ext cx="3048000" cy="1335024"/>
            <a:chOff x="12801600" y="0"/>
            <a:chExt cx="3048000" cy="1335024"/>
          </a:xfrm>
        </p:grpSpPr>
        <p:sp>
          <p:nvSpPr>
            <p:cNvPr id="25" name="Rectangle 24"/>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7"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6" name="Graphic 15">
            <a:extLst>
              <a:ext uri="{FF2B5EF4-FFF2-40B4-BE49-F238E27FC236}">
                <a16:creationId xmlns:a16="http://schemas.microsoft.com/office/drawing/2014/main" id="{D1CDA188-9A4A-374B-AF10-E0E29E9A000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519016703"/>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lt Title Slide 1 (Main Blue)">
    <p:bg>
      <p:bgRef idx="1001">
        <a:schemeClr val="bg1"/>
      </p:bgRef>
    </p:bg>
    <p:spTree>
      <p:nvGrpSpPr>
        <p:cNvPr id="1" name=""/>
        <p:cNvGrpSpPr/>
        <p:nvPr/>
      </p:nvGrpSpPr>
      <p:grpSpPr>
        <a:xfrm>
          <a:off x="0" y="0"/>
          <a:ext cx="0" cy="0"/>
          <a:chOff x="0" y="0"/>
          <a:chExt cx="0" cy="0"/>
        </a:xfrm>
      </p:grpSpPr>
      <p:pic>
        <p:nvPicPr>
          <p:cNvPr id="15" name="Picture Placeholder 3"/>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0" y="1"/>
            <a:ext cx="12192000" cy="6858000"/>
          </a:xfrm>
          <a:prstGeom prst="rect">
            <a:avLst/>
          </a:prstGeom>
        </p:spPr>
      </p:pic>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F793D6A8-E462-3A4A-9AF9-47832C38CBEC}"/>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Alt 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2"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8F38D4AF-3C8E-1841-9F5A-7A7F79311F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15740501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lide (Connected Care)">
    <p:bg>
      <p:bgRef idx="1001">
        <a:schemeClr val="bg1"/>
      </p:bgRef>
    </p:bg>
    <p:spTree>
      <p:nvGrpSpPr>
        <p:cNvPr id="1" name=""/>
        <p:cNvGrpSpPr/>
        <p:nvPr/>
      </p:nvGrpSpPr>
      <p:grpSpPr>
        <a:xfrm>
          <a:off x="0" y="0"/>
          <a:ext cx="0" cy="0"/>
          <a:chOff x="0" y="0"/>
          <a:chExt cx="0" cy="0"/>
        </a:xfrm>
      </p:grpSpPr>
      <p:pic>
        <p:nvPicPr>
          <p:cNvPr id="14" name="Picture 13" descr="A group of people looking at a computer&#10;&#10;Description automatically generated">
            <a:extLst>
              <a:ext uri="{FF2B5EF4-FFF2-40B4-BE49-F238E27FC236}">
                <a16:creationId xmlns:a16="http://schemas.microsoft.com/office/drawing/2014/main" id="{7F9871C9-5221-A649-AE14-56FF8345DA0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91999" cy="5335272"/>
          </a:xfrm>
          <a:prstGeom prst="rect">
            <a:avLst/>
          </a:prstGeom>
        </p:spPr>
      </p:pic>
      <p:sp>
        <p:nvSpPr>
          <p:cNvPr id="17" name="Rectangle 16">
            <a:extLst>
              <a:ext uri="{FF2B5EF4-FFF2-40B4-BE49-F238E27FC236}">
                <a16:creationId xmlns:a16="http://schemas.microsoft.com/office/drawing/2014/main" id="{C160525C-7C88-8041-BF18-FE7DE717AE05}"/>
              </a:ext>
            </a:extLst>
          </p:cNvPr>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3">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Connected Care title</a:t>
            </a:r>
          </a:p>
        </p:txBody>
      </p:sp>
      <p:sp>
        <p:nvSpPr>
          <p:cNvPr id="22"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EF6FA47B-E0C1-6E49-A8B3-A074FEB24EEB}"/>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(Connected</a:t>
              </a:r>
              <a:r>
                <a:rPr lang="en-US" sz="1100" baseline="0"/>
                <a:t> Care</a:t>
              </a:r>
              <a:r>
                <a:rPr lang="en-US" sz="1100"/>
                <a:t>)</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5" name="Graphic 14">
            <a:extLst>
              <a:ext uri="{FF2B5EF4-FFF2-40B4-BE49-F238E27FC236}">
                <a16:creationId xmlns:a16="http://schemas.microsoft.com/office/drawing/2014/main" id="{49A40BDD-5223-5B40-A5C9-95B399CD8E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22032251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PCMH)">
    <p:bg>
      <p:bgRef idx="1001">
        <a:schemeClr val="bg1"/>
      </p:bgRef>
    </p:bg>
    <p:spTree>
      <p:nvGrpSpPr>
        <p:cNvPr id="1" name=""/>
        <p:cNvGrpSpPr/>
        <p:nvPr/>
      </p:nvGrpSpPr>
      <p:grpSpPr>
        <a:xfrm>
          <a:off x="0" y="0"/>
          <a:ext cx="0" cy="0"/>
          <a:chOff x="0" y="0"/>
          <a:chExt cx="0" cy="0"/>
        </a:xfrm>
      </p:grpSpPr>
      <p:pic>
        <p:nvPicPr>
          <p:cNvPr id="14" name="Picture 13" descr="A group of people looking at a computer&#10;&#10;Description automatically generated">
            <a:extLst>
              <a:ext uri="{FF2B5EF4-FFF2-40B4-BE49-F238E27FC236}">
                <a16:creationId xmlns:a16="http://schemas.microsoft.com/office/drawing/2014/main" id="{8598417F-AF90-D046-8FE3-C86FA55236E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91999" cy="5335272"/>
          </a:xfrm>
          <a:prstGeom prst="rect">
            <a:avLst/>
          </a:prstGeom>
        </p:spPr>
      </p:pic>
      <p:sp>
        <p:nvSpPr>
          <p:cNvPr id="17" name="Rectangle 16">
            <a:extLst>
              <a:ext uri="{FF2B5EF4-FFF2-40B4-BE49-F238E27FC236}">
                <a16:creationId xmlns:a16="http://schemas.microsoft.com/office/drawing/2014/main" id="{E4323F2B-777E-BF40-A66B-4CD0A65596E2}"/>
              </a:ext>
            </a:extLst>
          </p:cNvPr>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5">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PCMH title</a:t>
            </a:r>
          </a:p>
        </p:txBody>
      </p:sp>
      <p:sp>
        <p:nvSpPr>
          <p:cNvPr id="22"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2483A575-2377-264D-A0EE-D7596523EBB8}"/>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(PCMH)</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5" name="Graphic 14">
            <a:extLst>
              <a:ext uri="{FF2B5EF4-FFF2-40B4-BE49-F238E27FC236}">
                <a16:creationId xmlns:a16="http://schemas.microsoft.com/office/drawing/2014/main" id="{D9C15D07-BCD2-2F48-A117-7B39B01387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42504201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 (PCSP)">
    <p:bg>
      <p:bgRef idx="1001">
        <a:schemeClr val="bg1"/>
      </p:bgRef>
    </p:bg>
    <p:spTree>
      <p:nvGrpSpPr>
        <p:cNvPr id="1" name=""/>
        <p:cNvGrpSpPr/>
        <p:nvPr/>
      </p:nvGrpSpPr>
      <p:grpSpPr>
        <a:xfrm>
          <a:off x="0" y="0"/>
          <a:ext cx="0" cy="0"/>
          <a:chOff x="0" y="0"/>
          <a:chExt cx="0" cy="0"/>
        </a:xfrm>
      </p:grpSpPr>
      <p:pic>
        <p:nvPicPr>
          <p:cNvPr id="14" name="Picture 13" descr="A group of people looking at a computer&#10;&#10;Description automatically generated">
            <a:extLst>
              <a:ext uri="{FF2B5EF4-FFF2-40B4-BE49-F238E27FC236}">
                <a16:creationId xmlns:a16="http://schemas.microsoft.com/office/drawing/2014/main" id="{C2FEC4C9-B657-F644-B9CB-30DD9AFB19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91999" cy="5335272"/>
          </a:xfrm>
          <a:prstGeom prst="rect">
            <a:avLst/>
          </a:prstGeom>
        </p:spPr>
      </p:pic>
      <p:sp>
        <p:nvSpPr>
          <p:cNvPr id="17" name="Rectangle 16">
            <a:extLst>
              <a:ext uri="{FF2B5EF4-FFF2-40B4-BE49-F238E27FC236}">
                <a16:creationId xmlns:a16="http://schemas.microsoft.com/office/drawing/2014/main" id="{7C2D89E1-8958-2947-BB3C-6642EA655ECD}"/>
              </a:ext>
            </a:extLst>
          </p:cNvPr>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6">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PCSP title</a:t>
            </a:r>
          </a:p>
        </p:txBody>
      </p:sp>
      <p:sp>
        <p:nvSpPr>
          <p:cNvPr id="22"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DCCC2555-8FA2-A04A-A0DD-4ACEDDAD5ADC}"/>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(PCSP)</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5" name="Graphic 14">
            <a:extLst>
              <a:ext uri="{FF2B5EF4-FFF2-40B4-BE49-F238E27FC236}">
                <a16:creationId xmlns:a16="http://schemas.microsoft.com/office/drawing/2014/main" id="{ED27C876-4967-0C4F-8146-E5BEB25717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41066821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LTSS)">
    <p:bg>
      <p:bgRef idx="1001">
        <a:schemeClr val="bg1"/>
      </p:bgRef>
    </p:bg>
    <p:spTree>
      <p:nvGrpSpPr>
        <p:cNvPr id="1" name=""/>
        <p:cNvGrpSpPr/>
        <p:nvPr/>
      </p:nvGrpSpPr>
      <p:grpSpPr>
        <a:xfrm>
          <a:off x="0" y="0"/>
          <a:ext cx="0" cy="0"/>
          <a:chOff x="0" y="0"/>
          <a:chExt cx="0" cy="0"/>
        </a:xfrm>
      </p:grpSpPr>
      <p:pic>
        <p:nvPicPr>
          <p:cNvPr id="14" name="Picture 13" descr="A group of people looking at a computer&#10;&#10;Description automatically generated">
            <a:extLst>
              <a:ext uri="{FF2B5EF4-FFF2-40B4-BE49-F238E27FC236}">
                <a16:creationId xmlns:a16="http://schemas.microsoft.com/office/drawing/2014/main" id="{D383C2A7-EB66-1941-B54B-8B2F6533344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91999" cy="5335272"/>
          </a:xfrm>
          <a:prstGeom prst="rect">
            <a:avLst/>
          </a:prstGeom>
        </p:spPr>
      </p:pic>
      <p:sp>
        <p:nvSpPr>
          <p:cNvPr id="19" name="Rectangle 18">
            <a:extLst>
              <a:ext uri="{FF2B5EF4-FFF2-40B4-BE49-F238E27FC236}">
                <a16:creationId xmlns:a16="http://schemas.microsoft.com/office/drawing/2014/main" id="{EC71F013-39FD-7D43-8756-1225E6F5E1AB}"/>
              </a:ext>
            </a:extLst>
          </p:cNvPr>
          <p:cNvSpPr/>
          <p:nvPr userDrawn="1"/>
        </p:nvSpPr>
        <p:spPr>
          <a:xfrm>
            <a:off x="0" y="0"/>
            <a:ext cx="10515600"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LTSS title</a:t>
            </a:r>
          </a:p>
        </p:txBody>
      </p:sp>
      <p:sp>
        <p:nvSpPr>
          <p:cNvPr id="17" name="Title 1"/>
          <p:cNvSpPr txBox="1">
            <a:spLocks/>
          </p:cNvSpPr>
          <p:nvPr userDrawn="1"/>
        </p:nvSpPr>
        <p:spPr>
          <a:xfrm>
            <a:off x="627531" y="1881356"/>
            <a:ext cx="10936941" cy="742803"/>
          </a:xfrm>
          <a:prstGeom prst="rect">
            <a:avLst/>
          </a:prstGeom>
        </p:spPr>
        <p:txBody>
          <a:bodyPr lIns="0" tIns="0" rIns="0" bIns="0" anchor="t"/>
          <a:lstStyle>
            <a:lvl1pPr algn="l" defTabSz="457200" rtl="0" eaLnBrk="1" latinLnBrk="0" hangingPunct="1">
              <a:lnSpc>
                <a:spcPts val="3160"/>
              </a:lnSpc>
              <a:spcBef>
                <a:spcPct val="0"/>
              </a:spcBef>
              <a:buNone/>
              <a:defRPr sz="2800" b="1" kern="1200" cap="all" normalizeH="0" baseline="0">
                <a:solidFill>
                  <a:schemeClr val="tx2"/>
                </a:solidFill>
                <a:latin typeface="+mj-lt"/>
                <a:ea typeface="+mj-ea"/>
                <a:cs typeface="+mj-cs"/>
              </a:defRPr>
            </a:lvl1pPr>
          </a:lstStyle>
          <a:p>
            <a:pPr>
              <a:lnSpc>
                <a:spcPct val="100000"/>
              </a:lnSpc>
            </a:pPr>
            <a:endParaRPr lang="en-US" sz="1600" b="0" cap="none">
              <a:solidFill>
                <a:schemeClr val="bg1"/>
              </a:solidFill>
            </a:endParaRPr>
          </a:p>
        </p:txBody>
      </p:sp>
      <p:sp>
        <p:nvSpPr>
          <p:cNvPr id="15"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748831D6-3F32-1445-AFFE-43A6A2904BDD}"/>
              </a:ext>
            </a:extLst>
          </p:cNvPr>
          <p:cNvGrpSpPr/>
          <p:nvPr userDrawn="1"/>
        </p:nvGrpSpPr>
        <p:grpSpPr>
          <a:xfrm>
            <a:off x="12801600" y="0"/>
            <a:ext cx="3048000" cy="1335024"/>
            <a:chOff x="12801600" y="0"/>
            <a:chExt cx="3048000" cy="1335024"/>
          </a:xfrm>
        </p:grpSpPr>
        <p:sp>
          <p:nvSpPr>
            <p:cNvPr id="25" name="Rectangle 24"/>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(LTSS)</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1"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6" name="Graphic 15">
            <a:extLst>
              <a:ext uri="{FF2B5EF4-FFF2-40B4-BE49-F238E27FC236}">
                <a16:creationId xmlns:a16="http://schemas.microsoft.com/office/drawing/2014/main" id="{0952D5DE-6E91-B547-B13F-72E745B43C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35519632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lt Title Slide 2 (Main Blue)">
    <p:bg>
      <p:bgRef idx="1001">
        <a:schemeClr val="bg1"/>
      </p:bgRef>
    </p:bg>
    <p:spTree>
      <p:nvGrpSpPr>
        <p:cNvPr id="1" name=""/>
        <p:cNvGrpSpPr/>
        <p:nvPr/>
      </p:nvGrpSpPr>
      <p:grpSpPr>
        <a:xfrm>
          <a:off x="0" y="0"/>
          <a:ext cx="0" cy="0"/>
          <a:chOff x="0" y="0"/>
          <a:chExt cx="0" cy="0"/>
        </a:xfrm>
      </p:grpSpPr>
      <p:pic>
        <p:nvPicPr>
          <p:cNvPr id="4" name="Picture 3" descr="Two people sitting on the grass&#10;&#10;Description automatically generated">
            <a:extLst>
              <a:ext uri="{FF2B5EF4-FFF2-40B4-BE49-F238E27FC236}">
                <a16:creationId xmlns:a16="http://schemas.microsoft.com/office/drawing/2014/main" id="{D8506CA0-80C8-F44E-B3A8-449E328E048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5335269"/>
          </a:xfrm>
          <a:prstGeom prst="rect">
            <a:avLst/>
          </a:prstGeom>
        </p:spPr>
      </p:pic>
      <p:sp>
        <p:nvSpPr>
          <p:cNvPr id="15" name="Rectangle 14">
            <a:extLst>
              <a:ext uri="{FF2B5EF4-FFF2-40B4-BE49-F238E27FC236}">
                <a16:creationId xmlns:a16="http://schemas.microsoft.com/office/drawing/2014/main" id="{40951005-DB1C-DC48-BB02-9E473BB826B8}"/>
              </a:ext>
            </a:extLst>
          </p:cNvPr>
          <p:cNvSpPr/>
          <p:nvPr userDrawn="1"/>
        </p:nvSpPr>
        <p:spPr>
          <a:xfrm>
            <a:off x="-1" y="0"/>
            <a:ext cx="11165305"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2281B10B-0900-9647-9778-B470B6FCF259}"/>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8CA12B3A-DAE1-CE4F-BC36-A97B259936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28264882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lt Title Slide 3 (Main Blue)">
    <p:bg>
      <p:bgRef idx="1001">
        <a:schemeClr val="bg1"/>
      </p:bgRef>
    </p:bg>
    <p:spTree>
      <p:nvGrpSpPr>
        <p:cNvPr id="1" name=""/>
        <p:cNvGrpSpPr/>
        <p:nvPr/>
      </p:nvGrpSpPr>
      <p:grpSpPr>
        <a:xfrm>
          <a:off x="0" y="0"/>
          <a:ext cx="0" cy="0"/>
          <a:chOff x="0" y="0"/>
          <a:chExt cx="0" cy="0"/>
        </a:xfrm>
      </p:grpSpPr>
      <p:pic>
        <p:nvPicPr>
          <p:cNvPr id="5" name="Picture 4" descr="A group of people sitting posing for the camera&#10;&#10;Description automatically generated">
            <a:extLst>
              <a:ext uri="{FF2B5EF4-FFF2-40B4-BE49-F238E27FC236}">
                <a16:creationId xmlns:a16="http://schemas.microsoft.com/office/drawing/2014/main" id="{2F6EE328-C8AC-9E49-952F-72F7235FC89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5335269"/>
          </a:xfrm>
          <a:prstGeom prst="rect">
            <a:avLst/>
          </a:prstGeom>
        </p:spPr>
      </p:pic>
      <p:sp>
        <p:nvSpPr>
          <p:cNvPr id="15" name="Rectangle 14">
            <a:extLst>
              <a:ext uri="{FF2B5EF4-FFF2-40B4-BE49-F238E27FC236}">
                <a16:creationId xmlns:a16="http://schemas.microsoft.com/office/drawing/2014/main" id="{40951005-DB1C-DC48-BB02-9E473BB826B8}"/>
              </a:ext>
            </a:extLst>
          </p:cNvPr>
          <p:cNvSpPr/>
          <p:nvPr userDrawn="1"/>
        </p:nvSpPr>
        <p:spPr>
          <a:xfrm>
            <a:off x="0" y="0"/>
            <a:ext cx="8646695"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8C2BDB0B-739F-DC44-9C57-FA784A6AF08A}"/>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7BB0A4B0-C410-C241-92AD-7352ECA4B4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2097255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lt Title Slide 4 (Main Blue)">
    <p:bg>
      <p:bgRef idx="1001">
        <a:schemeClr val="bg1"/>
      </p:bgRef>
    </p:bg>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17876CE2-23D5-274E-972A-F1866E75F79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5335269"/>
          </a:xfrm>
          <a:prstGeom prst="rect">
            <a:avLst/>
          </a:prstGeom>
        </p:spPr>
      </p:pic>
      <p:sp>
        <p:nvSpPr>
          <p:cNvPr id="15" name="Rectangle 14">
            <a:extLst>
              <a:ext uri="{FF2B5EF4-FFF2-40B4-BE49-F238E27FC236}">
                <a16:creationId xmlns:a16="http://schemas.microsoft.com/office/drawing/2014/main" id="{40951005-DB1C-DC48-BB02-9E473BB826B8}"/>
              </a:ext>
            </a:extLst>
          </p:cNvPr>
          <p:cNvSpPr/>
          <p:nvPr userDrawn="1"/>
        </p:nvSpPr>
        <p:spPr>
          <a:xfrm>
            <a:off x="0" y="0"/>
            <a:ext cx="9689432"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B06D63E6-2E1F-8647-AC64-176D53736380}"/>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E35BEDDF-5D1E-2B46-B88B-E17CEC519A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6274907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lt Title Slide 5 (Main Blue)">
    <p:bg>
      <p:bgRef idx="1001">
        <a:schemeClr val="bg1"/>
      </p:bgRef>
    </p:bg>
    <p:spTree>
      <p:nvGrpSpPr>
        <p:cNvPr id="1" name=""/>
        <p:cNvGrpSpPr/>
        <p:nvPr/>
      </p:nvGrpSpPr>
      <p:grpSpPr>
        <a:xfrm>
          <a:off x="0" y="0"/>
          <a:ext cx="0" cy="0"/>
          <a:chOff x="0" y="0"/>
          <a:chExt cx="0" cy="0"/>
        </a:xfrm>
      </p:grpSpPr>
      <p:pic>
        <p:nvPicPr>
          <p:cNvPr id="4" name="Picture 3" descr="A group of people sitting at a table&#10;&#10;Description automatically generated">
            <a:extLst>
              <a:ext uri="{FF2B5EF4-FFF2-40B4-BE49-F238E27FC236}">
                <a16:creationId xmlns:a16="http://schemas.microsoft.com/office/drawing/2014/main" id="{93CD7FF5-89EA-D043-AA8A-8F17A2B89D7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0" y="0"/>
            <a:ext cx="12192000" cy="5335269"/>
          </a:xfrm>
          <a:prstGeom prst="rect">
            <a:avLst/>
          </a:prstGeom>
        </p:spPr>
      </p:pic>
      <p:sp>
        <p:nvSpPr>
          <p:cNvPr id="15" name="Rectangle 14">
            <a:extLst>
              <a:ext uri="{FF2B5EF4-FFF2-40B4-BE49-F238E27FC236}">
                <a16:creationId xmlns:a16="http://schemas.microsoft.com/office/drawing/2014/main" id="{40951005-DB1C-DC48-BB02-9E473BB826B8}"/>
              </a:ext>
            </a:extLst>
          </p:cNvPr>
          <p:cNvSpPr/>
          <p:nvPr userDrawn="1"/>
        </p:nvSpPr>
        <p:spPr>
          <a:xfrm>
            <a:off x="0" y="0"/>
            <a:ext cx="9063789"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A74EC5DB-20DA-1C45-946C-248E4CF32AF7}"/>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85C1739D-9C72-B84E-B0A0-2ED37F3922B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29715168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lt Title Slide 6 (Main Blue)">
    <p:bg>
      <p:bgRef idx="1001">
        <a:schemeClr val="bg1"/>
      </p:bgRef>
    </p:bg>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230CCB9E-D900-E848-A344-CA11BFB28EB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5335269"/>
          </a:xfrm>
          <a:prstGeom prst="rect">
            <a:avLst/>
          </a:prstGeom>
        </p:spPr>
      </p:pic>
      <p:sp>
        <p:nvSpPr>
          <p:cNvPr id="15" name="Rectangle 14">
            <a:extLst>
              <a:ext uri="{FF2B5EF4-FFF2-40B4-BE49-F238E27FC236}">
                <a16:creationId xmlns:a16="http://schemas.microsoft.com/office/drawing/2014/main" id="{40951005-DB1C-DC48-BB02-9E473BB826B8}"/>
              </a:ext>
            </a:extLst>
          </p:cNvPr>
          <p:cNvSpPr/>
          <p:nvPr userDrawn="1"/>
        </p:nvSpPr>
        <p:spPr>
          <a:xfrm>
            <a:off x="0" y="0"/>
            <a:ext cx="10459453" cy="6858000"/>
          </a:xfrm>
          <a:prstGeom prst="rect">
            <a:avLst/>
          </a:prstGeom>
          <a:gradFill>
            <a:gsLst>
              <a:gs pos="0">
                <a:srgbClr val="FFFFFF"/>
              </a:gs>
              <a:gs pos="60000">
                <a:schemeClr val="bg1">
                  <a:alpha val="0"/>
                </a:schemeClr>
              </a:gs>
            </a:gsLst>
            <a:lin ang="21594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0" name="Rectangle 9"/>
          <p:cNvSpPr>
            <a:spLocks noChangeAspect="1"/>
          </p:cNvSpPr>
          <p:nvPr userDrawn="1"/>
        </p:nvSpPr>
        <p:spPr>
          <a:xfrm>
            <a:off x="0" y="3429002"/>
            <a:ext cx="12192000" cy="3429001"/>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5335272"/>
            <a:ext cx="12192000" cy="15227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5335272"/>
            <a:ext cx="12192000" cy="9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3155053"/>
            <a:ext cx="12192000" cy="2743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77240" y="3818966"/>
            <a:ext cx="10881360" cy="1196789"/>
          </a:xfrm>
        </p:spPr>
        <p:txBody>
          <a:bodyPr anchor="b"/>
          <a:lstStyle>
            <a:lvl1pPr algn="l">
              <a:lnSpc>
                <a:spcPts val="4580"/>
              </a:lnSpc>
              <a:defRPr sz="4000" b="0" i="0" cap="none" spc="-100" baseline="0">
                <a:solidFill>
                  <a:schemeClr val="bg1"/>
                </a:solidFill>
                <a:latin typeface="+mn-lt"/>
                <a:ea typeface="Times New Roman" charset="0"/>
                <a:cs typeface="Times New Roman" charset="0"/>
              </a:defRPr>
            </a:lvl1pPr>
          </a:lstStyle>
          <a:p>
            <a:r>
              <a:rPr lang="en-US"/>
              <a:t>Click to edit NCQA title</a:t>
            </a:r>
          </a:p>
        </p:txBody>
      </p:sp>
      <p:sp>
        <p:nvSpPr>
          <p:cNvPr id="18" name="Subtitle 2"/>
          <p:cNvSpPr>
            <a:spLocks noGrp="1"/>
          </p:cNvSpPr>
          <p:nvPr>
            <p:ph type="subTitle" idx="1" hasCustomPrompt="1"/>
          </p:nvPr>
        </p:nvSpPr>
        <p:spPr>
          <a:xfrm>
            <a:off x="777240" y="5657996"/>
            <a:ext cx="10881360" cy="926430"/>
          </a:xfrm>
        </p:spPr>
        <p:txBody>
          <a:bodyPr/>
          <a:lstStyle>
            <a:lvl1pPr marL="0" indent="0" algn="l">
              <a:lnSpc>
                <a:spcPct val="90000"/>
              </a:lnSpc>
              <a:spcAft>
                <a:spcPts val="0"/>
              </a:spcAft>
              <a:buNone/>
              <a:defRPr sz="2000" kern="0" cap="none" spc="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styles</a:t>
            </a:r>
          </a:p>
          <a:p>
            <a:r>
              <a:rPr lang="en-US"/>
              <a:t>Audience/Conference</a:t>
            </a:r>
          </a:p>
          <a:p>
            <a:r>
              <a:rPr lang="en-US"/>
              <a:t>MM, DD YYYY</a:t>
            </a:r>
          </a:p>
        </p:txBody>
      </p:sp>
      <p:grpSp>
        <p:nvGrpSpPr>
          <p:cNvPr id="3" name="Group 2">
            <a:extLst>
              <a:ext uri="{FF2B5EF4-FFF2-40B4-BE49-F238E27FC236}">
                <a16:creationId xmlns:a16="http://schemas.microsoft.com/office/drawing/2014/main" id="{9E052C6D-4A7D-A74A-B3DD-8C016088A583}"/>
              </a:ext>
            </a:extLst>
          </p:cNvPr>
          <p:cNvGrpSpPr/>
          <p:nvPr userDrawn="1"/>
        </p:nvGrpSpPr>
        <p:grpSpPr>
          <a:xfrm>
            <a:off x="12801600" y="0"/>
            <a:ext cx="3048000" cy="1335024"/>
            <a:chOff x="12801600" y="0"/>
            <a:chExt cx="3048000" cy="1335024"/>
          </a:xfrm>
        </p:grpSpPr>
        <p:sp>
          <p:nvSpPr>
            <p:cNvPr id="20" name="Rectangle 19"/>
            <p:cNvSpPr/>
            <p:nvPr userDrawn="1"/>
          </p:nvSpPr>
          <p:spPr>
            <a:xfrm>
              <a:off x="12801600" y="0"/>
              <a:ext cx="3048000" cy="13350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100" i="1">
                  <a:latin typeface="Times New Roman" charset="0"/>
                  <a:ea typeface="Times New Roman" charset="0"/>
                  <a:cs typeface="Times New Roman" charset="0"/>
                </a:rPr>
                <a:t>Layout</a:t>
              </a:r>
            </a:p>
            <a:p>
              <a:pPr algn="ctr">
                <a:spcAft>
                  <a:spcPts val="600"/>
                </a:spcAft>
              </a:pPr>
              <a:r>
                <a:rPr lang="en-US" sz="1100"/>
                <a:t>Title Slide (Main Blue)</a:t>
              </a:r>
            </a:p>
            <a:p>
              <a:pPr marL="0" marR="0" indent="0" algn="ctr" defTabSz="457200" rtl="0" eaLnBrk="1" fontAlgn="auto" latinLnBrk="0" hangingPunct="1">
                <a:lnSpc>
                  <a:spcPct val="100000"/>
                </a:lnSpc>
                <a:spcBef>
                  <a:spcPts val="0"/>
                </a:spcBef>
                <a:spcAft>
                  <a:spcPts val="600"/>
                </a:spcAft>
                <a:buClrTx/>
                <a:buSzTx/>
                <a:buFontTx/>
                <a:buNone/>
                <a:tabLst/>
                <a:defRPr/>
              </a:pPr>
              <a:endParaRPr lang="en-US" sz="900" i="1"/>
            </a:p>
            <a:p>
              <a:pPr marL="0" marR="0" indent="0" algn="ctr" defTabSz="457200" rtl="0" eaLnBrk="1" fontAlgn="auto" latinLnBrk="0" hangingPunct="1">
                <a:lnSpc>
                  <a:spcPct val="100000"/>
                </a:lnSpc>
                <a:spcBef>
                  <a:spcPts val="0"/>
                </a:spcBef>
                <a:spcAft>
                  <a:spcPts val="600"/>
                </a:spcAft>
                <a:buClrTx/>
                <a:buSzTx/>
                <a:buFontTx/>
                <a:buNone/>
                <a:tabLst/>
                <a:defRPr/>
              </a:pPr>
              <a:br>
                <a:rPr lang="en-US" sz="900" i="1"/>
              </a:br>
              <a:r>
                <a:rPr lang="en-US" sz="900" i="1"/>
                <a:t>change background</a:t>
              </a:r>
              <a:r>
                <a:rPr lang="en-US" sz="900" i="1" baseline="0"/>
                <a:t> image </a:t>
              </a:r>
              <a:br>
                <a:rPr lang="en-US" sz="900" i="1" baseline="0"/>
              </a:br>
              <a:r>
                <a:rPr lang="en-US" sz="900" i="1"/>
                <a:t>in Slide Master</a:t>
              </a:r>
            </a:p>
          </p:txBody>
        </p:sp>
        <p:sp>
          <p:nvSpPr>
            <p:cNvPr id="23" name="Freeform 25"/>
            <p:cNvSpPr>
              <a:spLocks noChangeArrowheads="1"/>
            </p:cNvSpPr>
            <p:nvPr userDrawn="1"/>
          </p:nvSpPr>
          <p:spPr bwMode="auto">
            <a:xfrm flipH="1">
              <a:off x="14180809" y="692141"/>
              <a:ext cx="289582" cy="212708"/>
            </a:xfrm>
            <a:custGeom>
              <a:avLst/>
              <a:gdLst>
                <a:gd name="T0" fmla="*/ 11999 w 21312"/>
                <a:gd name="T1" fmla="*/ 6844 h 15656"/>
                <a:gd name="T2" fmla="*/ 11999 w 21312"/>
                <a:gd name="T3" fmla="*/ 6844 h 15656"/>
                <a:gd name="T4" fmla="*/ 12999 w 21312"/>
                <a:gd name="T5" fmla="*/ 5875 h 15656"/>
                <a:gd name="T6" fmla="*/ 8156 w 21312"/>
                <a:gd name="T7" fmla="*/ 5906 h 15656"/>
                <a:gd name="T8" fmla="*/ 7219 w 21312"/>
                <a:gd name="T9" fmla="*/ 7625 h 15656"/>
                <a:gd name="T10" fmla="*/ 6562 w 21312"/>
                <a:gd name="T11" fmla="*/ 8155 h 15656"/>
                <a:gd name="T12" fmla="*/ 6437 w 21312"/>
                <a:gd name="T13" fmla="*/ 8124 h 15656"/>
                <a:gd name="T14" fmla="*/ 5906 w 21312"/>
                <a:gd name="T15" fmla="*/ 7343 h 15656"/>
                <a:gd name="T16" fmla="*/ 7219 w 21312"/>
                <a:gd name="T17" fmla="*/ 4969 h 15656"/>
                <a:gd name="T18" fmla="*/ 13936 w 21312"/>
                <a:gd name="T19" fmla="*/ 4937 h 15656"/>
                <a:gd name="T20" fmla="*/ 14936 w 21312"/>
                <a:gd name="T21" fmla="*/ 3937 h 15656"/>
                <a:gd name="T22" fmla="*/ 15999 w 21312"/>
                <a:gd name="T23" fmla="*/ 7905 h 15656"/>
                <a:gd name="T24" fmla="*/ 11999 w 21312"/>
                <a:gd name="T25" fmla="*/ 6844 h 15656"/>
                <a:gd name="T26" fmla="*/ 15405 w 21312"/>
                <a:gd name="T27" fmla="*/ 9874 h 15656"/>
                <a:gd name="T28" fmla="*/ 15405 w 21312"/>
                <a:gd name="T29" fmla="*/ 9874 h 15656"/>
                <a:gd name="T30" fmla="*/ 14093 w 21312"/>
                <a:gd name="T31" fmla="*/ 12249 h 15656"/>
                <a:gd name="T32" fmla="*/ 10718 w 21312"/>
                <a:gd name="T33" fmla="*/ 13655 h 15656"/>
                <a:gd name="T34" fmla="*/ 7375 w 21312"/>
                <a:gd name="T35" fmla="*/ 12280 h 15656"/>
                <a:gd name="T36" fmla="*/ 6375 w 21312"/>
                <a:gd name="T37" fmla="*/ 13280 h 15656"/>
                <a:gd name="T38" fmla="*/ 5312 w 21312"/>
                <a:gd name="T39" fmla="*/ 9311 h 15656"/>
                <a:gd name="T40" fmla="*/ 9312 w 21312"/>
                <a:gd name="T41" fmla="*/ 10374 h 15656"/>
                <a:gd name="T42" fmla="*/ 8312 w 21312"/>
                <a:gd name="T43" fmla="*/ 11343 h 15656"/>
                <a:gd name="T44" fmla="*/ 10718 w 21312"/>
                <a:gd name="T45" fmla="*/ 12311 h 15656"/>
                <a:gd name="T46" fmla="*/ 13155 w 21312"/>
                <a:gd name="T47" fmla="*/ 11311 h 15656"/>
                <a:gd name="T48" fmla="*/ 14093 w 21312"/>
                <a:gd name="T49" fmla="*/ 9593 h 15656"/>
                <a:gd name="T50" fmla="*/ 14874 w 21312"/>
                <a:gd name="T51" fmla="*/ 9093 h 15656"/>
                <a:gd name="T52" fmla="*/ 15405 w 21312"/>
                <a:gd name="T53" fmla="*/ 9874 h 15656"/>
                <a:gd name="T54" fmla="*/ 19311 w 21312"/>
                <a:gd name="T55" fmla="*/ 1656 h 15656"/>
                <a:gd name="T56" fmla="*/ 19311 w 21312"/>
                <a:gd name="T57" fmla="*/ 1656 h 15656"/>
                <a:gd name="T58" fmla="*/ 15155 w 21312"/>
                <a:gd name="T59" fmla="*/ 1656 h 15656"/>
                <a:gd name="T60" fmla="*/ 14436 w 21312"/>
                <a:gd name="T61" fmla="*/ 656 h 15656"/>
                <a:gd name="T62" fmla="*/ 13124 w 21312"/>
                <a:gd name="T63" fmla="*/ 0 h 15656"/>
                <a:gd name="T64" fmla="*/ 8187 w 21312"/>
                <a:gd name="T65" fmla="*/ 0 h 15656"/>
                <a:gd name="T66" fmla="*/ 6875 w 21312"/>
                <a:gd name="T67" fmla="*/ 656 h 15656"/>
                <a:gd name="T68" fmla="*/ 6156 w 21312"/>
                <a:gd name="T69" fmla="*/ 1656 h 15656"/>
                <a:gd name="T70" fmla="*/ 2000 w 21312"/>
                <a:gd name="T71" fmla="*/ 1656 h 15656"/>
                <a:gd name="T72" fmla="*/ 0 w 21312"/>
                <a:gd name="T73" fmla="*/ 3656 h 15656"/>
                <a:gd name="T74" fmla="*/ 0 w 21312"/>
                <a:gd name="T75" fmla="*/ 13655 h 15656"/>
                <a:gd name="T76" fmla="*/ 2000 w 21312"/>
                <a:gd name="T77" fmla="*/ 15655 h 15656"/>
                <a:gd name="T78" fmla="*/ 19311 w 21312"/>
                <a:gd name="T79" fmla="*/ 15655 h 15656"/>
                <a:gd name="T80" fmla="*/ 21311 w 21312"/>
                <a:gd name="T81" fmla="*/ 13655 h 15656"/>
                <a:gd name="T82" fmla="*/ 21311 w 21312"/>
                <a:gd name="T83" fmla="*/ 3656 h 15656"/>
                <a:gd name="T84" fmla="*/ 19311 w 21312"/>
                <a:gd name="T85" fmla="*/ 1656 h 15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12" h="15656">
                  <a:moveTo>
                    <a:pt x="11999" y="6844"/>
                  </a:moveTo>
                  <a:lnTo>
                    <a:pt x="11999" y="6844"/>
                  </a:lnTo>
                  <a:cubicBezTo>
                    <a:pt x="12999" y="5875"/>
                    <a:pt x="12999" y="5875"/>
                    <a:pt x="12999" y="5875"/>
                  </a:cubicBezTo>
                  <a:cubicBezTo>
                    <a:pt x="11655" y="4562"/>
                    <a:pt x="9500" y="4562"/>
                    <a:pt x="8156" y="5906"/>
                  </a:cubicBezTo>
                  <a:cubicBezTo>
                    <a:pt x="7687" y="6375"/>
                    <a:pt x="7343" y="6969"/>
                    <a:pt x="7219" y="7625"/>
                  </a:cubicBezTo>
                  <a:cubicBezTo>
                    <a:pt x="7156" y="7936"/>
                    <a:pt x="6875" y="8155"/>
                    <a:pt x="6562" y="8155"/>
                  </a:cubicBezTo>
                  <a:cubicBezTo>
                    <a:pt x="6531" y="8155"/>
                    <a:pt x="6469" y="8155"/>
                    <a:pt x="6437" y="8124"/>
                  </a:cubicBezTo>
                  <a:cubicBezTo>
                    <a:pt x="6062" y="8061"/>
                    <a:pt x="5844" y="7719"/>
                    <a:pt x="5906" y="7343"/>
                  </a:cubicBezTo>
                  <a:cubicBezTo>
                    <a:pt x="6094" y="6437"/>
                    <a:pt x="6562" y="5625"/>
                    <a:pt x="7219" y="4969"/>
                  </a:cubicBezTo>
                  <a:cubicBezTo>
                    <a:pt x="9062" y="3125"/>
                    <a:pt x="12061" y="3094"/>
                    <a:pt x="13936" y="4937"/>
                  </a:cubicBezTo>
                  <a:cubicBezTo>
                    <a:pt x="14936" y="3937"/>
                    <a:pt x="14936" y="3937"/>
                    <a:pt x="14936" y="3937"/>
                  </a:cubicBezTo>
                  <a:cubicBezTo>
                    <a:pt x="15999" y="7905"/>
                    <a:pt x="15999" y="7905"/>
                    <a:pt x="15999" y="7905"/>
                  </a:cubicBezTo>
                  <a:lnTo>
                    <a:pt x="11999" y="6844"/>
                  </a:lnTo>
                  <a:close/>
                  <a:moveTo>
                    <a:pt x="15405" y="9874"/>
                  </a:moveTo>
                  <a:lnTo>
                    <a:pt x="15405" y="9874"/>
                  </a:lnTo>
                  <a:cubicBezTo>
                    <a:pt x="15218" y="10780"/>
                    <a:pt x="14749" y="11593"/>
                    <a:pt x="14093" y="12249"/>
                  </a:cubicBezTo>
                  <a:cubicBezTo>
                    <a:pt x="13186" y="13155"/>
                    <a:pt x="11999" y="13655"/>
                    <a:pt x="10718" y="13655"/>
                  </a:cubicBezTo>
                  <a:cubicBezTo>
                    <a:pt x="9469" y="13655"/>
                    <a:pt x="8281" y="13155"/>
                    <a:pt x="7375" y="12280"/>
                  </a:cubicBezTo>
                  <a:cubicBezTo>
                    <a:pt x="6375" y="13280"/>
                    <a:pt x="6375" y="13280"/>
                    <a:pt x="6375" y="13280"/>
                  </a:cubicBezTo>
                  <a:cubicBezTo>
                    <a:pt x="5312" y="9311"/>
                    <a:pt x="5312" y="9311"/>
                    <a:pt x="5312" y="9311"/>
                  </a:cubicBezTo>
                  <a:cubicBezTo>
                    <a:pt x="9312" y="10374"/>
                    <a:pt x="9312" y="10374"/>
                    <a:pt x="9312" y="10374"/>
                  </a:cubicBezTo>
                  <a:cubicBezTo>
                    <a:pt x="8312" y="11343"/>
                    <a:pt x="8312" y="11343"/>
                    <a:pt x="8312" y="11343"/>
                  </a:cubicBezTo>
                  <a:cubicBezTo>
                    <a:pt x="8969" y="11968"/>
                    <a:pt x="9812" y="12311"/>
                    <a:pt x="10718" y="12311"/>
                  </a:cubicBezTo>
                  <a:cubicBezTo>
                    <a:pt x="11655" y="12311"/>
                    <a:pt x="12499" y="11968"/>
                    <a:pt x="13155" y="11311"/>
                  </a:cubicBezTo>
                  <a:cubicBezTo>
                    <a:pt x="13624" y="10843"/>
                    <a:pt x="13968" y="10249"/>
                    <a:pt x="14093" y="9593"/>
                  </a:cubicBezTo>
                  <a:cubicBezTo>
                    <a:pt x="14186" y="9218"/>
                    <a:pt x="14530" y="8999"/>
                    <a:pt x="14874" y="9093"/>
                  </a:cubicBezTo>
                  <a:cubicBezTo>
                    <a:pt x="15249" y="9155"/>
                    <a:pt x="15468" y="9499"/>
                    <a:pt x="15405" y="9874"/>
                  </a:cubicBezTo>
                  <a:close/>
                  <a:moveTo>
                    <a:pt x="19311" y="1656"/>
                  </a:moveTo>
                  <a:lnTo>
                    <a:pt x="19311" y="1656"/>
                  </a:lnTo>
                  <a:cubicBezTo>
                    <a:pt x="15155" y="1656"/>
                    <a:pt x="15155" y="1656"/>
                    <a:pt x="15155" y="1656"/>
                  </a:cubicBezTo>
                  <a:cubicBezTo>
                    <a:pt x="14436" y="656"/>
                    <a:pt x="14436" y="656"/>
                    <a:pt x="14436" y="656"/>
                  </a:cubicBezTo>
                  <a:cubicBezTo>
                    <a:pt x="14155" y="281"/>
                    <a:pt x="13593" y="0"/>
                    <a:pt x="13124" y="0"/>
                  </a:cubicBezTo>
                  <a:cubicBezTo>
                    <a:pt x="8187" y="0"/>
                    <a:pt x="8187" y="0"/>
                    <a:pt x="8187" y="0"/>
                  </a:cubicBezTo>
                  <a:cubicBezTo>
                    <a:pt x="7719" y="0"/>
                    <a:pt x="7156" y="281"/>
                    <a:pt x="6875" y="656"/>
                  </a:cubicBezTo>
                  <a:cubicBezTo>
                    <a:pt x="6156" y="1656"/>
                    <a:pt x="6156" y="1656"/>
                    <a:pt x="6156" y="1656"/>
                  </a:cubicBezTo>
                  <a:cubicBezTo>
                    <a:pt x="2000" y="1656"/>
                    <a:pt x="2000" y="1656"/>
                    <a:pt x="2000" y="1656"/>
                  </a:cubicBezTo>
                  <a:cubicBezTo>
                    <a:pt x="875" y="1656"/>
                    <a:pt x="0" y="2562"/>
                    <a:pt x="0" y="3656"/>
                  </a:cubicBezTo>
                  <a:cubicBezTo>
                    <a:pt x="0" y="13655"/>
                    <a:pt x="0" y="13655"/>
                    <a:pt x="0" y="13655"/>
                  </a:cubicBezTo>
                  <a:cubicBezTo>
                    <a:pt x="0" y="14749"/>
                    <a:pt x="875" y="15655"/>
                    <a:pt x="2000" y="15655"/>
                  </a:cubicBezTo>
                  <a:cubicBezTo>
                    <a:pt x="19311" y="15655"/>
                    <a:pt x="19311" y="15655"/>
                    <a:pt x="19311" y="15655"/>
                  </a:cubicBezTo>
                  <a:cubicBezTo>
                    <a:pt x="20436" y="15655"/>
                    <a:pt x="21311" y="14749"/>
                    <a:pt x="21311" y="13655"/>
                  </a:cubicBezTo>
                  <a:cubicBezTo>
                    <a:pt x="21311" y="3656"/>
                    <a:pt x="21311" y="3656"/>
                    <a:pt x="21311" y="3656"/>
                  </a:cubicBezTo>
                  <a:cubicBezTo>
                    <a:pt x="21311" y="2562"/>
                    <a:pt x="20436" y="1656"/>
                    <a:pt x="19311" y="1656"/>
                  </a:cubicBezTo>
                  <a:close/>
                </a:path>
              </a:pathLst>
            </a:custGeom>
            <a:solidFill>
              <a:schemeClr val="bg1"/>
            </a:solidFill>
            <a:ln>
              <a:noFill/>
            </a:ln>
            <a:effectLst/>
          </p:spPr>
          <p:txBody>
            <a:bodyPr wrap="none" anchor="ctr"/>
            <a:lstStyle/>
            <a:p>
              <a:endParaRPr lang="en-US"/>
            </a:p>
          </p:txBody>
        </p:sp>
      </p:grpSp>
      <p:pic>
        <p:nvPicPr>
          <p:cNvPr id="14" name="Graphic 13">
            <a:extLst>
              <a:ext uri="{FF2B5EF4-FFF2-40B4-BE49-F238E27FC236}">
                <a16:creationId xmlns:a16="http://schemas.microsoft.com/office/drawing/2014/main" id="{CCB8B41C-5921-0648-AECD-CB210125E4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1329" y="143462"/>
            <a:ext cx="1597276" cy="923544"/>
          </a:xfrm>
          <a:prstGeom prst="rect">
            <a:avLst/>
          </a:prstGeom>
        </p:spPr>
      </p:pic>
    </p:spTree>
    <p:extLst>
      <p:ext uri="{BB962C8B-B14F-4D97-AF65-F5344CB8AC3E}">
        <p14:creationId xmlns:p14="http://schemas.microsoft.com/office/powerpoint/2010/main" val="357646537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2.sv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2.xml"/><Relationship Id="rId21" Type="http://schemas.openxmlformats.org/officeDocument/2006/relationships/slideLayout" Target="../slideLayouts/slideLayout97.xml"/><Relationship Id="rId42" Type="http://schemas.openxmlformats.org/officeDocument/2006/relationships/slideLayout" Target="../slideLayouts/slideLayout118.xml"/><Relationship Id="rId47" Type="http://schemas.openxmlformats.org/officeDocument/2006/relationships/slideLayout" Target="../slideLayouts/slideLayout123.xml"/><Relationship Id="rId63" Type="http://schemas.openxmlformats.org/officeDocument/2006/relationships/slideLayout" Target="../slideLayouts/slideLayout139.xml"/><Relationship Id="rId68" Type="http://schemas.openxmlformats.org/officeDocument/2006/relationships/slideLayout" Target="../slideLayouts/slideLayout144.xml"/><Relationship Id="rId84" Type="http://schemas.openxmlformats.org/officeDocument/2006/relationships/slideLayout" Target="../slideLayouts/slideLayout160.xml"/><Relationship Id="rId89" Type="http://schemas.openxmlformats.org/officeDocument/2006/relationships/slideLayout" Target="../slideLayouts/slideLayout165.xml"/><Relationship Id="rId16" Type="http://schemas.openxmlformats.org/officeDocument/2006/relationships/slideLayout" Target="../slideLayouts/slideLayout92.xml"/><Relationship Id="rId107" Type="http://schemas.openxmlformats.org/officeDocument/2006/relationships/theme" Target="../theme/theme2.xml"/><Relationship Id="rId11" Type="http://schemas.openxmlformats.org/officeDocument/2006/relationships/slideLayout" Target="../slideLayouts/slideLayout87.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53" Type="http://schemas.openxmlformats.org/officeDocument/2006/relationships/slideLayout" Target="../slideLayouts/slideLayout129.xml"/><Relationship Id="rId58" Type="http://schemas.openxmlformats.org/officeDocument/2006/relationships/slideLayout" Target="../slideLayouts/slideLayout134.xml"/><Relationship Id="rId74" Type="http://schemas.openxmlformats.org/officeDocument/2006/relationships/slideLayout" Target="../slideLayouts/slideLayout150.xml"/><Relationship Id="rId79" Type="http://schemas.openxmlformats.org/officeDocument/2006/relationships/slideLayout" Target="../slideLayouts/slideLayout155.xml"/><Relationship Id="rId102" Type="http://schemas.openxmlformats.org/officeDocument/2006/relationships/slideLayout" Target="../slideLayouts/slideLayout178.xml"/><Relationship Id="rId5" Type="http://schemas.openxmlformats.org/officeDocument/2006/relationships/slideLayout" Target="../slideLayouts/slideLayout81.xml"/><Relationship Id="rId90" Type="http://schemas.openxmlformats.org/officeDocument/2006/relationships/slideLayout" Target="../slideLayouts/slideLayout166.xml"/><Relationship Id="rId95" Type="http://schemas.openxmlformats.org/officeDocument/2006/relationships/slideLayout" Target="../slideLayouts/slideLayout171.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43" Type="http://schemas.openxmlformats.org/officeDocument/2006/relationships/slideLayout" Target="../slideLayouts/slideLayout119.xml"/><Relationship Id="rId48" Type="http://schemas.openxmlformats.org/officeDocument/2006/relationships/slideLayout" Target="../slideLayouts/slideLayout124.xml"/><Relationship Id="rId64" Type="http://schemas.openxmlformats.org/officeDocument/2006/relationships/slideLayout" Target="../slideLayouts/slideLayout140.xml"/><Relationship Id="rId69" Type="http://schemas.openxmlformats.org/officeDocument/2006/relationships/slideLayout" Target="../slideLayouts/slideLayout145.xml"/><Relationship Id="rId80" Type="http://schemas.openxmlformats.org/officeDocument/2006/relationships/slideLayout" Target="../slideLayouts/slideLayout156.xml"/><Relationship Id="rId85" Type="http://schemas.openxmlformats.org/officeDocument/2006/relationships/slideLayout" Target="../slideLayouts/slideLayout161.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59" Type="http://schemas.openxmlformats.org/officeDocument/2006/relationships/slideLayout" Target="../slideLayouts/slideLayout135.xml"/><Relationship Id="rId103" Type="http://schemas.openxmlformats.org/officeDocument/2006/relationships/slideLayout" Target="../slideLayouts/slideLayout179.xml"/><Relationship Id="rId108" Type="http://schemas.openxmlformats.org/officeDocument/2006/relationships/image" Target="../media/image21.png"/><Relationship Id="rId20" Type="http://schemas.openxmlformats.org/officeDocument/2006/relationships/slideLayout" Target="../slideLayouts/slideLayout96.xml"/><Relationship Id="rId41" Type="http://schemas.openxmlformats.org/officeDocument/2006/relationships/slideLayout" Target="../slideLayouts/slideLayout117.xml"/><Relationship Id="rId54" Type="http://schemas.openxmlformats.org/officeDocument/2006/relationships/slideLayout" Target="../slideLayouts/slideLayout130.xml"/><Relationship Id="rId62" Type="http://schemas.openxmlformats.org/officeDocument/2006/relationships/slideLayout" Target="../slideLayouts/slideLayout138.xml"/><Relationship Id="rId70" Type="http://schemas.openxmlformats.org/officeDocument/2006/relationships/slideLayout" Target="../slideLayouts/slideLayout146.xml"/><Relationship Id="rId75" Type="http://schemas.openxmlformats.org/officeDocument/2006/relationships/slideLayout" Target="../slideLayouts/slideLayout151.xml"/><Relationship Id="rId83" Type="http://schemas.openxmlformats.org/officeDocument/2006/relationships/slideLayout" Target="../slideLayouts/slideLayout159.xml"/><Relationship Id="rId88" Type="http://schemas.openxmlformats.org/officeDocument/2006/relationships/slideLayout" Target="../slideLayouts/slideLayout164.xml"/><Relationship Id="rId91" Type="http://schemas.openxmlformats.org/officeDocument/2006/relationships/slideLayout" Target="../slideLayouts/slideLayout167.xml"/><Relationship Id="rId96" Type="http://schemas.openxmlformats.org/officeDocument/2006/relationships/slideLayout" Target="../slideLayouts/slideLayout17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49" Type="http://schemas.openxmlformats.org/officeDocument/2006/relationships/slideLayout" Target="../slideLayouts/slideLayout125.xml"/><Relationship Id="rId57" Type="http://schemas.openxmlformats.org/officeDocument/2006/relationships/slideLayout" Target="../slideLayouts/slideLayout133.xml"/><Relationship Id="rId106" Type="http://schemas.openxmlformats.org/officeDocument/2006/relationships/slideLayout" Target="../slideLayouts/slideLayout182.xml"/><Relationship Id="rId10" Type="http://schemas.openxmlformats.org/officeDocument/2006/relationships/slideLayout" Target="../slideLayouts/slideLayout86.xml"/><Relationship Id="rId31" Type="http://schemas.openxmlformats.org/officeDocument/2006/relationships/slideLayout" Target="../slideLayouts/slideLayout107.xml"/><Relationship Id="rId44" Type="http://schemas.openxmlformats.org/officeDocument/2006/relationships/slideLayout" Target="../slideLayouts/slideLayout120.xml"/><Relationship Id="rId52" Type="http://schemas.openxmlformats.org/officeDocument/2006/relationships/slideLayout" Target="../slideLayouts/slideLayout128.xml"/><Relationship Id="rId60" Type="http://schemas.openxmlformats.org/officeDocument/2006/relationships/slideLayout" Target="../slideLayouts/slideLayout136.xml"/><Relationship Id="rId65" Type="http://schemas.openxmlformats.org/officeDocument/2006/relationships/slideLayout" Target="../slideLayouts/slideLayout141.xml"/><Relationship Id="rId73" Type="http://schemas.openxmlformats.org/officeDocument/2006/relationships/slideLayout" Target="../slideLayouts/slideLayout149.xml"/><Relationship Id="rId78" Type="http://schemas.openxmlformats.org/officeDocument/2006/relationships/slideLayout" Target="../slideLayouts/slideLayout154.xml"/><Relationship Id="rId81" Type="http://schemas.openxmlformats.org/officeDocument/2006/relationships/slideLayout" Target="../slideLayouts/slideLayout157.xml"/><Relationship Id="rId86" Type="http://schemas.openxmlformats.org/officeDocument/2006/relationships/slideLayout" Target="../slideLayouts/slideLayout162.xml"/><Relationship Id="rId94" Type="http://schemas.openxmlformats.org/officeDocument/2006/relationships/slideLayout" Target="../slideLayouts/slideLayout170.xml"/><Relationship Id="rId99" Type="http://schemas.openxmlformats.org/officeDocument/2006/relationships/slideLayout" Target="../slideLayouts/slideLayout175.xml"/><Relationship Id="rId101" Type="http://schemas.openxmlformats.org/officeDocument/2006/relationships/slideLayout" Target="../slideLayouts/slideLayout17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9" Type="http://schemas.openxmlformats.org/officeDocument/2006/relationships/slideLayout" Target="../slideLayouts/slideLayout115.xml"/><Relationship Id="rId34" Type="http://schemas.openxmlformats.org/officeDocument/2006/relationships/slideLayout" Target="../slideLayouts/slideLayout110.xml"/><Relationship Id="rId50" Type="http://schemas.openxmlformats.org/officeDocument/2006/relationships/slideLayout" Target="../slideLayouts/slideLayout126.xml"/><Relationship Id="rId55" Type="http://schemas.openxmlformats.org/officeDocument/2006/relationships/slideLayout" Target="../slideLayouts/slideLayout131.xml"/><Relationship Id="rId76" Type="http://schemas.openxmlformats.org/officeDocument/2006/relationships/slideLayout" Target="../slideLayouts/slideLayout152.xml"/><Relationship Id="rId97" Type="http://schemas.openxmlformats.org/officeDocument/2006/relationships/slideLayout" Target="../slideLayouts/slideLayout173.xml"/><Relationship Id="rId104" Type="http://schemas.openxmlformats.org/officeDocument/2006/relationships/slideLayout" Target="../slideLayouts/slideLayout180.xml"/><Relationship Id="rId7" Type="http://schemas.openxmlformats.org/officeDocument/2006/relationships/slideLayout" Target="../slideLayouts/slideLayout83.xml"/><Relationship Id="rId71" Type="http://schemas.openxmlformats.org/officeDocument/2006/relationships/slideLayout" Target="../slideLayouts/slideLayout147.xml"/><Relationship Id="rId92" Type="http://schemas.openxmlformats.org/officeDocument/2006/relationships/slideLayout" Target="../slideLayouts/slideLayout168.xml"/><Relationship Id="rId2" Type="http://schemas.openxmlformats.org/officeDocument/2006/relationships/slideLayout" Target="../slideLayouts/slideLayout78.xml"/><Relationship Id="rId29" Type="http://schemas.openxmlformats.org/officeDocument/2006/relationships/slideLayout" Target="../slideLayouts/slideLayout105.xml"/><Relationship Id="rId24" Type="http://schemas.openxmlformats.org/officeDocument/2006/relationships/slideLayout" Target="../slideLayouts/slideLayout100.xml"/><Relationship Id="rId40" Type="http://schemas.openxmlformats.org/officeDocument/2006/relationships/slideLayout" Target="../slideLayouts/slideLayout116.xml"/><Relationship Id="rId45" Type="http://schemas.openxmlformats.org/officeDocument/2006/relationships/slideLayout" Target="../slideLayouts/slideLayout121.xml"/><Relationship Id="rId66" Type="http://schemas.openxmlformats.org/officeDocument/2006/relationships/slideLayout" Target="../slideLayouts/slideLayout142.xml"/><Relationship Id="rId87" Type="http://schemas.openxmlformats.org/officeDocument/2006/relationships/slideLayout" Target="../slideLayouts/slideLayout163.xml"/><Relationship Id="rId61" Type="http://schemas.openxmlformats.org/officeDocument/2006/relationships/slideLayout" Target="../slideLayouts/slideLayout137.xml"/><Relationship Id="rId82" Type="http://schemas.openxmlformats.org/officeDocument/2006/relationships/slideLayout" Target="../slideLayouts/slideLayout158.xml"/><Relationship Id="rId19" Type="http://schemas.openxmlformats.org/officeDocument/2006/relationships/slideLayout" Target="../slideLayouts/slideLayout95.xml"/><Relationship Id="rId14" Type="http://schemas.openxmlformats.org/officeDocument/2006/relationships/slideLayout" Target="../slideLayouts/slideLayout90.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56" Type="http://schemas.openxmlformats.org/officeDocument/2006/relationships/slideLayout" Target="../slideLayouts/slideLayout132.xml"/><Relationship Id="rId77" Type="http://schemas.openxmlformats.org/officeDocument/2006/relationships/slideLayout" Target="../slideLayouts/slideLayout153.xml"/><Relationship Id="rId100" Type="http://schemas.openxmlformats.org/officeDocument/2006/relationships/slideLayout" Target="../slideLayouts/slideLayout176.xml"/><Relationship Id="rId105" Type="http://schemas.openxmlformats.org/officeDocument/2006/relationships/slideLayout" Target="../slideLayouts/slideLayout181.xml"/><Relationship Id="rId8" Type="http://schemas.openxmlformats.org/officeDocument/2006/relationships/slideLayout" Target="../slideLayouts/slideLayout84.xml"/><Relationship Id="rId51" Type="http://schemas.openxmlformats.org/officeDocument/2006/relationships/slideLayout" Target="../slideLayouts/slideLayout127.xml"/><Relationship Id="rId72" Type="http://schemas.openxmlformats.org/officeDocument/2006/relationships/slideLayout" Target="../slideLayouts/slideLayout148.xml"/><Relationship Id="rId93" Type="http://schemas.openxmlformats.org/officeDocument/2006/relationships/slideLayout" Target="../slideLayouts/slideLayout169.xml"/><Relationship Id="rId98" Type="http://schemas.openxmlformats.org/officeDocument/2006/relationships/slideLayout" Target="../slideLayouts/slideLayout174.xml"/><Relationship Id="rId3" Type="http://schemas.openxmlformats.org/officeDocument/2006/relationships/slideLayout" Target="../slideLayouts/slideLayout79.xml"/><Relationship Id="rId25" Type="http://schemas.openxmlformats.org/officeDocument/2006/relationships/slideLayout" Target="../slideLayouts/slideLayout101.xml"/><Relationship Id="rId46" Type="http://schemas.openxmlformats.org/officeDocument/2006/relationships/slideLayout" Target="../slideLayouts/slideLayout122.xml"/><Relationship Id="rId67"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1" y="234671"/>
            <a:ext cx="11582399" cy="374933"/>
          </a:xfrm>
          <a:prstGeom prst="rect">
            <a:avLst/>
          </a:prstGeom>
        </p:spPr>
        <p:txBody>
          <a:bodyPr vert="horz" lIns="0" tIns="0" rIns="91440" bIns="0" rtlCol="0" anchor="t">
            <a:noAutofit/>
          </a:bodyPr>
          <a:lstStyle/>
          <a:p>
            <a:r>
              <a:rPr lang="en-US"/>
              <a:t>Click to edit Master title style</a:t>
            </a:r>
          </a:p>
        </p:txBody>
      </p:sp>
      <p:sp>
        <p:nvSpPr>
          <p:cNvPr id="3" name="Text Placeholder 2"/>
          <p:cNvSpPr>
            <a:spLocks noGrp="1"/>
          </p:cNvSpPr>
          <p:nvPr>
            <p:ph type="body" idx="1"/>
          </p:nvPr>
        </p:nvSpPr>
        <p:spPr>
          <a:xfrm>
            <a:off x="773575" y="2062624"/>
            <a:ext cx="11113625" cy="4098289"/>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44129" y="6430910"/>
            <a:ext cx="1439105" cy="166714"/>
          </a:xfrm>
          <a:prstGeom prst="rect">
            <a:avLst/>
          </a:prstGeom>
        </p:spPr>
        <p:txBody>
          <a:bodyPr vert="horz" lIns="0" tIns="0" rIns="0" bIns="0" rtlCol="0" anchor="b">
            <a:noAutofit/>
          </a:bodyPr>
          <a:lstStyle>
            <a:lvl1pPr algn="r">
              <a:defRPr sz="1100">
                <a:solidFill>
                  <a:schemeClr val="tx1">
                    <a:lumMod val="60000"/>
                    <a:lumOff val="40000"/>
                  </a:schemeClr>
                </a:solidFill>
              </a:defRPr>
            </a:lvl1pPr>
          </a:lstStyle>
          <a:p>
            <a:endParaRPr lang="en-US"/>
          </a:p>
        </p:txBody>
      </p:sp>
      <p:sp>
        <p:nvSpPr>
          <p:cNvPr id="5" name="Footer Placeholder 4"/>
          <p:cNvSpPr>
            <a:spLocks noGrp="1"/>
          </p:cNvSpPr>
          <p:nvPr>
            <p:ph type="ftr" sz="quarter" idx="3"/>
          </p:nvPr>
        </p:nvSpPr>
        <p:spPr>
          <a:xfrm>
            <a:off x="4650379" y="6430910"/>
            <a:ext cx="2891245" cy="166714"/>
          </a:xfrm>
          <a:prstGeom prst="rect">
            <a:avLst/>
          </a:prstGeom>
        </p:spPr>
        <p:txBody>
          <a:bodyPr vert="horz" lIns="0" tIns="0" rIns="0" bIns="0" rtlCol="0" anchor="b">
            <a:noAutofit/>
          </a:bodyPr>
          <a:lstStyle>
            <a:lvl1pPr algn="ctr">
              <a:defRPr sz="1000" i="1">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10050463" y="6430910"/>
            <a:ext cx="719668" cy="168756"/>
          </a:xfrm>
          <a:prstGeom prst="rect">
            <a:avLst/>
          </a:prstGeom>
        </p:spPr>
        <p:txBody>
          <a:bodyPr vert="horz" lIns="0" tIns="0" rIns="0" bIns="0" rtlCol="0" anchor="b">
            <a:noAutofit/>
          </a:bodyPr>
          <a:lstStyle>
            <a:lvl1pPr algn="r">
              <a:defRPr sz="1200" b="0" i="1">
                <a:solidFill>
                  <a:schemeClr val="tx1">
                    <a:lumMod val="60000"/>
                    <a:lumOff val="40000"/>
                  </a:schemeClr>
                </a:solidFill>
                <a:latin typeface="Times New Roman" charset="0"/>
                <a:ea typeface="Times New Roman" charset="0"/>
                <a:cs typeface="Times New Roman" charset="0"/>
              </a:defRPr>
            </a:lvl1pPr>
          </a:lstStyle>
          <a:p>
            <a:fld id="{5B9A96B2-702C-084E-9060-05751DBF82B0}" type="slidenum">
              <a:rPr lang="en-US" smtClean="0"/>
              <a:pPr/>
              <a:t>‹#›</a:t>
            </a:fld>
            <a:endParaRPr lang="en-US"/>
          </a:p>
        </p:txBody>
      </p:sp>
      <p:cxnSp>
        <p:nvCxnSpPr>
          <p:cNvPr id="15" name="Straight Connector 14"/>
          <p:cNvCxnSpPr/>
          <p:nvPr userDrawn="1"/>
        </p:nvCxnSpPr>
        <p:spPr>
          <a:xfrm>
            <a:off x="10879891" y="6427735"/>
            <a:ext cx="0" cy="193238"/>
          </a:xfrm>
          <a:prstGeom prst="line">
            <a:avLst/>
          </a:prstGeom>
          <a:ln w="12700" cap="rnd">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5ECE026C-1721-A94C-807D-3048FF7B6323}"/>
              </a:ext>
            </a:extLst>
          </p:cNvPr>
          <p:cNvPicPr>
            <a:picLocks noChangeAspect="1"/>
          </p:cNvPicPr>
          <p:nvPr userDrawn="1"/>
        </p:nvPicPr>
        <p:blipFill>
          <a:blip r:embed="rId78">
            <a:extLst>
              <a:ext uri="{96DAC541-7B7A-43D3-8B79-37D633B846F1}">
                <asvg:svgBlip xmlns:asvg="http://schemas.microsoft.com/office/drawing/2016/SVG/main" r:embed="rId79"/>
              </a:ext>
            </a:extLst>
          </a:blip>
          <a:stretch>
            <a:fillRect/>
          </a:stretch>
        </p:blipFill>
        <p:spPr>
          <a:xfrm>
            <a:off x="11041347" y="6328607"/>
            <a:ext cx="648400" cy="374904"/>
          </a:xfrm>
          <a:prstGeom prst="rect">
            <a:avLst/>
          </a:prstGeom>
        </p:spPr>
      </p:pic>
      <p:sp>
        <p:nvSpPr>
          <p:cNvPr id="10" name="Updated Date" hidden="1">
            <a:extLst>
              <a:ext uri="{FF2B5EF4-FFF2-40B4-BE49-F238E27FC236}">
                <a16:creationId xmlns:a16="http://schemas.microsoft.com/office/drawing/2014/main" id="{67F935CE-2139-5148-86F1-6F79BEAB7999}"/>
              </a:ext>
            </a:extLst>
          </p:cNvPr>
          <p:cNvSpPr txBox="1"/>
          <p:nvPr userDrawn="1"/>
        </p:nvSpPr>
        <p:spPr>
          <a:xfrm>
            <a:off x="11140429" y="-175776"/>
            <a:ext cx="1051571" cy="107722"/>
          </a:xfrm>
          <a:prstGeom prst="rect">
            <a:avLst/>
          </a:prstGeom>
          <a:noFill/>
        </p:spPr>
        <p:txBody>
          <a:bodyPr wrap="none" lIns="0" tIns="0" rIns="0" bIns="0" rtlCol="0">
            <a:spAutoFit/>
          </a:bodyPr>
          <a:lstStyle/>
          <a:p>
            <a:pPr algn="r"/>
            <a:r>
              <a:rPr lang="en-US" sz="700">
                <a:solidFill>
                  <a:schemeClr val="tx1">
                    <a:lumMod val="40000"/>
                    <a:lumOff val="60000"/>
                  </a:schemeClr>
                </a:solidFill>
              </a:rPr>
              <a:t>Updated 11/17/20 by NHC</a:t>
            </a:r>
          </a:p>
        </p:txBody>
      </p:sp>
    </p:spTree>
    <p:extLst>
      <p:ext uri="{BB962C8B-B14F-4D97-AF65-F5344CB8AC3E}">
        <p14:creationId xmlns:p14="http://schemas.microsoft.com/office/powerpoint/2010/main" val="2181631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2"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862" r:id="rId76"/>
  </p:sldLayoutIdLst>
  <p:transition>
    <p:fade/>
  </p:transition>
  <p:hf hdr="0" ftr="0" dt="0"/>
  <p:txStyles>
    <p:titleStyle>
      <a:lvl1pPr algn="l" defTabSz="457200" rtl="0" eaLnBrk="1" latinLnBrk="0" hangingPunct="1">
        <a:lnSpc>
          <a:spcPct val="90000"/>
        </a:lnSpc>
        <a:spcBef>
          <a:spcPct val="0"/>
        </a:spcBef>
        <a:buNone/>
        <a:defRPr sz="2800" b="1" kern="1200" cap="none" spc="0" normalizeH="0" baseline="0">
          <a:solidFill>
            <a:schemeClr val="tx2"/>
          </a:solidFill>
          <a:latin typeface="+mj-lt"/>
          <a:ea typeface="+mj-ea"/>
          <a:cs typeface="+mj-cs"/>
        </a:defRPr>
      </a:lvl1pPr>
    </p:titleStyle>
    <p:bodyStyle>
      <a:lvl1pPr marL="230188" indent="-228600" algn="l" defTabSz="457200" rtl="0" eaLnBrk="1" latinLnBrk="0" hangingPunct="1">
        <a:lnSpc>
          <a:spcPct val="90000"/>
        </a:lnSpc>
        <a:spcBef>
          <a:spcPts val="0"/>
        </a:spcBef>
        <a:spcAft>
          <a:spcPts val="1400"/>
        </a:spcAft>
        <a:buClr>
          <a:schemeClr val="tx1"/>
        </a:buClr>
        <a:buSzPct val="100000"/>
        <a:buFont typeface="Arial" panose="020B0604020202020204" pitchFamily="34" charset="0"/>
        <a:buChar char="•"/>
        <a:tabLst/>
        <a:defRPr sz="2200" b="0" kern="1200">
          <a:solidFill>
            <a:schemeClr val="tx1"/>
          </a:solidFill>
          <a:latin typeface="+mn-lt"/>
          <a:ea typeface="+mn-ea"/>
          <a:cs typeface="+mn-cs"/>
        </a:defRPr>
      </a:lvl1pPr>
      <a:lvl2pPr marL="460375" indent="-230188" algn="l" defTabSz="457200" rtl="0" eaLnBrk="1" latinLnBrk="0" hangingPunct="1">
        <a:lnSpc>
          <a:spcPct val="90000"/>
        </a:lnSpc>
        <a:spcBef>
          <a:spcPts val="0"/>
        </a:spcBef>
        <a:spcAft>
          <a:spcPts val="1400"/>
        </a:spcAft>
        <a:buClr>
          <a:schemeClr val="tx1"/>
        </a:buClr>
        <a:buFont typeface="Arial" panose="020B0604020202020204" pitchFamily="34" charset="0"/>
        <a:buChar char="•"/>
        <a:tabLst/>
        <a:defRPr sz="2200" kern="1200">
          <a:solidFill>
            <a:schemeClr val="tx1"/>
          </a:solidFill>
          <a:latin typeface="+mn-lt"/>
          <a:ea typeface="+mn-ea"/>
          <a:cs typeface="+mn-cs"/>
        </a:defRPr>
      </a:lvl2pPr>
      <a:lvl3pPr marL="685800" indent="-228600" algn="l" defTabSz="457200" rtl="0" eaLnBrk="1" latinLnBrk="0" hangingPunct="1">
        <a:lnSpc>
          <a:spcPct val="90000"/>
        </a:lnSpc>
        <a:spcBef>
          <a:spcPts val="0"/>
        </a:spcBef>
        <a:spcAft>
          <a:spcPts val="1400"/>
        </a:spcAft>
        <a:buClr>
          <a:schemeClr val="tx1"/>
        </a:buClr>
        <a:buFont typeface="Arial" panose="020B0604020202020204" pitchFamily="34" charset="0"/>
        <a:buChar char="•"/>
        <a:tabLst/>
        <a:defRPr sz="2000" kern="1200">
          <a:solidFill>
            <a:schemeClr val="tx1"/>
          </a:solidFill>
          <a:latin typeface="+mn-lt"/>
          <a:ea typeface="+mn-ea"/>
          <a:cs typeface="+mn-cs"/>
        </a:defRPr>
      </a:lvl3pPr>
      <a:lvl4pPr marL="914400" indent="-228600" algn="l" defTabSz="457200" rtl="0" eaLnBrk="1" latinLnBrk="0" hangingPunct="1">
        <a:lnSpc>
          <a:spcPct val="90000"/>
        </a:lnSpc>
        <a:spcBef>
          <a:spcPts val="0"/>
        </a:spcBef>
        <a:spcAft>
          <a:spcPts val="1400"/>
        </a:spcAft>
        <a:buClr>
          <a:schemeClr val="tx1"/>
        </a:buClr>
        <a:buFont typeface="Arial" panose="020B0604020202020204" pitchFamily="34" charset="0"/>
        <a:buChar char="•"/>
        <a:tabLst/>
        <a:defRPr sz="2000" kern="1200">
          <a:solidFill>
            <a:schemeClr val="tx1"/>
          </a:solidFill>
          <a:latin typeface="+mn-lt"/>
          <a:ea typeface="+mn-ea"/>
          <a:cs typeface="+mn-cs"/>
        </a:defRPr>
      </a:lvl4pPr>
      <a:lvl5pPr marL="1143000" indent="-228600" algn="l" defTabSz="457200" rtl="0" eaLnBrk="1" latinLnBrk="0" hangingPunct="1">
        <a:lnSpc>
          <a:spcPct val="90000"/>
        </a:lnSpc>
        <a:spcBef>
          <a:spcPts val="0"/>
        </a:spcBef>
        <a:spcAft>
          <a:spcPts val="1400"/>
        </a:spcAft>
        <a:buClr>
          <a:schemeClr val="tx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560">
          <p15:clr>
            <a:srgbClr val="F26B43"/>
          </p15:clr>
        </p15:guide>
        <p15:guide id="4" pos="5120">
          <p15:clr>
            <a:srgbClr val="F26B43"/>
          </p15:clr>
        </p15:guide>
        <p15:guide id="5" pos="7488">
          <p15:clr>
            <a:srgbClr val="F26B43"/>
          </p15:clr>
        </p15:guide>
        <p15:guide id="7" orient="horz" pos="144">
          <p15:clr>
            <a:srgbClr val="F26B43"/>
          </p15:clr>
        </p15:guide>
        <p15:guide id="8" orient="horz" pos="3888">
          <p15:clr>
            <a:srgbClr val="F26B43"/>
          </p15:clr>
        </p15:guide>
        <p15:guide id="9" orient="horz" pos="1296">
          <p15:clr>
            <a:srgbClr val="F26B43"/>
          </p15:clr>
        </p15:guide>
        <p15:guide id="10" orient="horz" pos="2880">
          <p15:clr>
            <a:srgbClr val="F26B43"/>
          </p15:clr>
        </p15:guide>
        <p15:guide id="11" pos="192">
          <p15:clr>
            <a:srgbClr val="F26B43"/>
          </p15:clr>
        </p15:guide>
        <p15:guide id="12" pos="4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1" y="234671"/>
            <a:ext cx="11582399" cy="374933"/>
          </a:xfrm>
          <a:prstGeom prst="rect">
            <a:avLst/>
          </a:prstGeom>
        </p:spPr>
        <p:txBody>
          <a:bodyPr vert="horz" lIns="0" tIns="0" rIns="91440" bIns="0" rtlCol="0" anchor="t">
            <a:noAutofit/>
          </a:bodyPr>
          <a:lstStyle/>
          <a:p>
            <a:r>
              <a:rPr lang="en-US"/>
              <a:t>Click to edit master title style</a:t>
            </a:r>
          </a:p>
        </p:txBody>
      </p:sp>
      <p:sp>
        <p:nvSpPr>
          <p:cNvPr id="3" name="Text Placeholder 2"/>
          <p:cNvSpPr>
            <a:spLocks noGrp="1"/>
          </p:cNvSpPr>
          <p:nvPr>
            <p:ph type="body" idx="1"/>
          </p:nvPr>
        </p:nvSpPr>
        <p:spPr>
          <a:xfrm>
            <a:off x="304801" y="2062624"/>
            <a:ext cx="11582399" cy="4098289"/>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44129" y="6430910"/>
            <a:ext cx="1439105" cy="166714"/>
          </a:xfrm>
          <a:prstGeom prst="rect">
            <a:avLst/>
          </a:prstGeom>
        </p:spPr>
        <p:txBody>
          <a:bodyPr vert="horz" lIns="0" tIns="0" rIns="0" bIns="0" rtlCol="0" anchor="b">
            <a:noAutofit/>
          </a:bodyPr>
          <a:lstStyle>
            <a:lvl1pPr algn="r">
              <a:defRPr sz="1100">
                <a:solidFill>
                  <a:schemeClr val="tx1">
                    <a:lumMod val="60000"/>
                    <a:lumOff val="40000"/>
                  </a:schemeClr>
                </a:solidFill>
              </a:defRPr>
            </a:lvl1pPr>
          </a:lstStyle>
          <a:p>
            <a:endParaRPr lang="en-US"/>
          </a:p>
        </p:txBody>
      </p:sp>
      <p:sp>
        <p:nvSpPr>
          <p:cNvPr id="5" name="Footer Placeholder 4"/>
          <p:cNvSpPr>
            <a:spLocks noGrp="1"/>
          </p:cNvSpPr>
          <p:nvPr>
            <p:ph type="ftr" sz="quarter" idx="3"/>
          </p:nvPr>
        </p:nvSpPr>
        <p:spPr>
          <a:xfrm>
            <a:off x="4650379" y="6430910"/>
            <a:ext cx="2891245" cy="166714"/>
          </a:xfrm>
          <a:prstGeom prst="rect">
            <a:avLst/>
          </a:prstGeom>
        </p:spPr>
        <p:txBody>
          <a:bodyPr vert="horz" lIns="0" tIns="0" rIns="0" bIns="0" rtlCol="0" anchor="b">
            <a:noAutofit/>
          </a:bodyPr>
          <a:lstStyle>
            <a:lvl1pPr algn="ctr">
              <a:defRPr sz="1000" i="1">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10050463" y="6430910"/>
            <a:ext cx="719668" cy="168756"/>
          </a:xfrm>
          <a:prstGeom prst="rect">
            <a:avLst/>
          </a:prstGeom>
        </p:spPr>
        <p:txBody>
          <a:bodyPr vert="horz" lIns="0" tIns="0" rIns="0" bIns="0" rtlCol="0" anchor="b">
            <a:noAutofit/>
          </a:bodyPr>
          <a:lstStyle>
            <a:lvl1pPr algn="r">
              <a:defRPr sz="1200" b="0" i="1">
                <a:solidFill>
                  <a:schemeClr val="tx1">
                    <a:lumMod val="60000"/>
                    <a:lumOff val="40000"/>
                  </a:schemeClr>
                </a:solidFill>
                <a:latin typeface="Times New Roman" charset="0"/>
                <a:ea typeface="Times New Roman" charset="0"/>
                <a:cs typeface="Times New Roman" charset="0"/>
              </a:defRPr>
            </a:lvl1pPr>
          </a:lstStyle>
          <a:p>
            <a:fld id="{5B9A96B2-702C-084E-9060-05751DBF82B0}" type="slidenum">
              <a:rPr lang="en-US" smtClean="0"/>
              <a:pPr/>
              <a:t>‹#›</a:t>
            </a:fld>
            <a:endParaRPr lang="en-US"/>
          </a:p>
        </p:txBody>
      </p:sp>
      <p:cxnSp>
        <p:nvCxnSpPr>
          <p:cNvPr id="15" name="Straight Connector 14"/>
          <p:cNvCxnSpPr/>
          <p:nvPr userDrawn="1"/>
        </p:nvCxnSpPr>
        <p:spPr>
          <a:xfrm>
            <a:off x="10879891" y="6427735"/>
            <a:ext cx="0" cy="193238"/>
          </a:xfrm>
          <a:prstGeom prst="line">
            <a:avLst/>
          </a:prstGeom>
          <a:ln w="12700" cap="rnd">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108" cstate="print">
            <a:extLst>
              <a:ext uri="{28A0092B-C50C-407E-A947-70E740481C1C}">
                <a14:useLocalDpi xmlns:a14="http://schemas.microsoft.com/office/drawing/2010/main" val="0"/>
              </a:ext>
            </a:extLst>
          </a:blip>
          <a:stretch>
            <a:fillRect/>
          </a:stretch>
        </p:blipFill>
        <p:spPr>
          <a:xfrm>
            <a:off x="10972947" y="6298213"/>
            <a:ext cx="803602" cy="452427"/>
          </a:xfrm>
          <a:prstGeom prst="rect">
            <a:avLst/>
          </a:prstGeom>
        </p:spPr>
      </p:pic>
    </p:spTree>
    <p:extLst>
      <p:ext uri="{BB962C8B-B14F-4D97-AF65-F5344CB8AC3E}">
        <p14:creationId xmlns:p14="http://schemas.microsoft.com/office/powerpoint/2010/main" val="4048691905"/>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 id="2147483770" r:id="rId38"/>
    <p:sldLayoutId id="2147483771" r:id="rId39"/>
    <p:sldLayoutId id="2147483773" r:id="rId40"/>
    <p:sldLayoutId id="2147483775" r:id="rId41"/>
    <p:sldLayoutId id="2147483776" r:id="rId42"/>
    <p:sldLayoutId id="2147483778" r:id="rId43"/>
    <p:sldLayoutId id="2147483779" r:id="rId44"/>
    <p:sldLayoutId id="2147483780" r:id="rId45"/>
    <p:sldLayoutId id="2147483781" r:id="rId46"/>
    <p:sldLayoutId id="2147483782" r:id="rId47"/>
    <p:sldLayoutId id="2147483783" r:id="rId48"/>
    <p:sldLayoutId id="2147483784" r:id="rId49"/>
    <p:sldLayoutId id="2147483785" r:id="rId50"/>
    <p:sldLayoutId id="2147483786" r:id="rId51"/>
    <p:sldLayoutId id="2147483787" r:id="rId52"/>
    <p:sldLayoutId id="2147483788" r:id="rId53"/>
    <p:sldLayoutId id="2147483789" r:id="rId54"/>
    <p:sldLayoutId id="2147483790" r:id="rId55"/>
    <p:sldLayoutId id="2147483791" r:id="rId56"/>
    <p:sldLayoutId id="2147483792" r:id="rId57"/>
    <p:sldLayoutId id="2147483793" r:id="rId58"/>
    <p:sldLayoutId id="2147483794" r:id="rId59"/>
    <p:sldLayoutId id="2147483795" r:id="rId60"/>
    <p:sldLayoutId id="2147483796" r:id="rId61"/>
    <p:sldLayoutId id="2147483797" r:id="rId62"/>
    <p:sldLayoutId id="2147483798" r:id="rId63"/>
    <p:sldLayoutId id="2147483799" r:id="rId64"/>
    <p:sldLayoutId id="2147483800" r:id="rId65"/>
    <p:sldLayoutId id="2147483801" r:id="rId66"/>
    <p:sldLayoutId id="2147483802" r:id="rId67"/>
    <p:sldLayoutId id="2147483803" r:id="rId68"/>
    <p:sldLayoutId id="2147483804" r:id="rId69"/>
    <p:sldLayoutId id="2147483805" r:id="rId70"/>
    <p:sldLayoutId id="2147483806" r:id="rId71"/>
    <p:sldLayoutId id="2147483807" r:id="rId72"/>
    <p:sldLayoutId id="2147483808" r:id="rId73"/>
    <p:sldLayoutId id="2147483809" r:id="rId74"/>
    <p:sldLayoutId id="2147483810" r:id="rId75"/>
    <p:sldLayoutId id="2147483811" r:id="rId76"/>
    <p:sldLayoutId id="2147483812" r:id="rId77"/>
    <p:sldLayoutId id="2147483813" r:id="rId78"/>
    <p:sldLayoutId id="2147483814" r:id="rId79"/>
    <p:sldLayoutId id="2147483815" r:id="rId80"/>
    <p:sldLayoutId id="2147483819" r:id="rId81"/>
    <p:sldLayoutId id="2147483820" r:id="rId82"/>
    <p:sldLayoutId id="2147483821" r:id="rId83"/>
    <p:sldLayoutId id="2147483822" r:id="rId84"/>
    <p:sldLayoutId id="2147483823" r:id="rId85"/>
    <p:sldLayoutId id="2147483824" r:id="rId86"/>
    <p:sldLayoutId id="2147483825" r:id="rId87"/>
    <p:sldLayoutId id="2147483826" r:id="rId88"/>
    <p:sldLayoutId id="2147483827" r:id="rId89"/>
    <p:sldLayoutId id="2147483828" r:id="rId90"/>
    <p:sldLayoutId id="2147483829" r:id="rId91"/>
    <p:sldLayoutId id="2147483830" r:id="rId92"/>
    <p:sldLayoutId id="2147483831" r:id="rId93"/>
    <p:sldLayoutId id="2147483832" r:id="rId94"/>
    <p:sldLayoutId id="2147483833" r:id="rId95"/>
    <p:sldLayoutId id="2147483834" r:id="rId96"/>
    <p:sldLayoutId id="2147483835" r:id="rId97"/>
    <p:sldLayoutId id="2147483836" r:id="rId98"/>
    <p:sldLayoutId id="2147483837" r:id="rId99"/>
    <p:sldLayoutId id="2147483838" r:id="rId100"/>
    <p:sldLayoutId id="2147483839" r:id="rId101"/>
    <p:sldLayoutId id="2147483840" r:id="rId102"/>
    <p:sldLayoutId id="2147483841" r:id="rId103"/>
    <p:sldLayoutId id="2147483842" r:id="rId104"/>
    <p:sldLayoutId id="2147483843" r:id="rId105"/>
    <p:sldLayoutId id="2147483844" r:id="rId106"/>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hf hdr="0" ftr="0" dt="0"/>
  <p:txStyles>
    <p:titleStyle>
      <a:lvl1pPr algn="l" defTabSz="457200" rtl="0" eaLnBrk="1" latinLnBrk="0" hangingPunct="1">
        <a:lnSpc>
          <a:spcPct val="90000"/>
        </a:lnSpc>
        <a:spcBef>
          <a:spcPct val="0"/>
        </a:spcBef>
        <a:buNone/>
        <a:defRPr sz="2800" b="1" kern="1200" cap="none" spc="0" normalizeH="0" baseline="0">
          <a:solidFill>
            <a:schemeClr val="tx1"/>
          </a:solidFill>
          <a:latin typeface="+mj-lt"/>
          <a:ea typeface="+mj-ea"/>
          <a:cs typeface="+mj-cs"/>
        </a:defRPr>
      </a:lvl1pPr>
    </p:titleStyle>
    <p:bodyStyle>
      <a:lvl1pPr marL="69850" indent="-57150" algn="l" defTabSz="457200" rtl="0" eaLnBrk="1" latinLnBrk="0" hangingPunct="1">
        <a:spcBef>
          <a:spcPts val="400"/>
        </a:spcBef>
        <a:spcAft>
          <a:spcPts val="600"/>
        </a:spcAft>
        <a:buSzPct val="25000"/>
        <a:buFont typeface="Arial" panose="020B0604020202020204" pitchFamily="34" charset="0"/>
        <a:buChar char=" "/>
        <a:tabLst/>
        <a:defRPr sz="2000" b="0" kern="1200">
          <a:solidFill>
            <a:schemeClr val="tx1"/>
          </a:solidFill>
          <a:latin typeface="+mn-lt"/>
          <a:ea typeface="+mn-ea"/>
          <a:cs typeface="+mn-cs"/>
        </a:defRPr>
      </a:lvl1pPr>
      <a:lvl2pPr marL="295275" indent="-225425" algn="l" defTabSz="457200" rtl="0" eaLnBrk="1" latinLnBrk="0" hangingPunct="1">
        <a:spcBef>
          <a:spcPts val="400"/>
        </a:spcBef>
        <a:spcAft>
          <a:spcPts val="0"/>
        </a:spcAft>
        <a:buFont typeface="Arial" charset="0"/>
        <a:buChar char="•"/>
        <a:tabLst/>
        <a:defRPr sz="2000" kern="1200">
          <a:solidFill>
            <a:schemeClr val="tx1"/>
          </a:solidFill>
          <a:latin typeface="+mn-lt"/>
          <a:ea typeface="+mn-ea"/>
          <a:cs typeface="+mn-cs"/>
        </a:defRPr>
      </a:lvl2pPr>
      <a:lvl3pPr marL="520700" indent="-225425" algn="l" defTabSz="457200" rtl="0" eaLnBrk="1" latinLnBrk="0" hangingPunct="1">
        <a:spcBef>
          <a:spcPts val="100"/>
        </a:spcBef>
        <a:spcAft>
          <a:spcPts val="0"/>
        </a:spcAft>
        <a:buFont typeface="Arial" charset="0"/>
        <a:buChar char="•"/>
        <a:tabLst/>
        <a:defRPr sz="1800" kern="1200">
          <a:solidFill>
            <a:schemeClr val="tx1"/>
          </a:solidFill>
          <a:latin typeface="+mn-lt"/>
          <a:ea typeface="+mn-ea"/>
          <a:cs typeface="+mn-cs"/>
        </a:defRPr>
      </a:lvl3pPr>
      <a:lvl4pPr marL="688975" indent="-230188" algn="l" defTabSz="457200" rtl="0" eaLnBrk="1" latinLnBrk="0" hangingPunct="1">
        <a:spcBef>
          <a:spcPct val="20000"/>
        </a:spcBef>
        <a:spcAft>
          <a:spcPts val="0"/>
        </a:spcAft>
        <a:buFont typeface="Arial" charset="0"/>
        <a:buChar char="•"/>
        <a:tabLst/>
        <a:defRPr sz="1800" kern="1200">
          <a:solidFill>
            <a:schemeClr val="tx1"/>
          </a:solidFill>
          <a:latin typeface="+mn-lt"/>
          <a:ea typeface="+mn-ea"/>
          <a:cs typeface="+mn-cs"/>
        </a:defRPr>
      </a:lvl4pPr>
      <a:lvl5pPr marL="919163" indent="-230188" algn="l" defTabSz="457200" rtl="0" eaLnBrk="1" latinLnBrk="0" hangingPunct="1">
        <a:spcBef>
          <a:spcPct val="20000"/>
        </a:spcBef>
        <a:spcAft>
          <a:spcPts val="600"/>
        </a:spcAft>
        <a:buFont typeface="Arial" charset="0"/>
        <a:buChar char="•"/>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560">
          <p15:clr>
            <a:srgbClr val="F26B43"/>
          </p15:clr>
        </p15:guide>
        <p15:guide id="4" pos="5120">
          <p15:clr>
            <a:srgbClr val="F26B43"/>
          </p15:clr>
        </p15:guide>
        <p15:guide id="5" pos="7488">
          <p15:clr>
            <a:srgbClr val="F26B43"/>
          </p15:clr>
        </p15:guide>
        <p15:guide id="7" orient="horz" pos="144">
          <p15:clr>
            <a:srgbClr val="F26B43"/>
          </p15:clr>
        </p15:guide>
        <p15:guide id="8" orient="horz" pos="3888">
          <p15:clr>
            <a:srgbClr val="F26B43"/>
          </p15:clr>
        </p15:guide>
        <p15:guide id="9" orient="horz" pos="1440">
          <p15:clr>
            <a:srgbClr val="F26B43"/>
          </p15:clr>
        </p15:guide>
        <p15:guide id="10" orient="horz" pos="2880">
          <p15:clr>
            <a:srgbClr val="F26B43"/>
          </p15:clr>
        </p15:guide>
        <p15:guide id="11" pos="1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18/10/relationships/comments" Target="../comments/modernComment_5D0_5216157B.xml"/><Relationship Id="rId1" Type="http://schemas.openxmlformats.org/officeDocument/2006/relationships/slideLayout" Target="../slideLayouts/slideLayout38.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microsoft.com/office/2018/10/relationships/comments" Target="../comments/modernComment_7FF647FE_618C8C6.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F647E9_2E6576F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7FF647F3_D7C7CDEB.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ncqa.org/programs/data-and-information-technology/hit-and-data-certification/hedis-compliance-audit-certification/data-aggregator-validation/directory-data-aggregator-validation/" TargetMode="External"/><Relationship Id="rId2" Type="http://schemas.openxmlformats.org/officeDocument/2006/relationships/hyperlink" Target="https://www.ncqa.org/programs/data-and-information-technology/hit-and-data-certification/hedis-compliance-audit-certification/data-aggregator-validation/" TargetMode="External"/><Relationship Id="rId1" Type="http://schemas.openxmlformats.org/officeDocument/2006/relationships/slideLayout" Target="../slideLayouts/slideLayout76.xml"/><Relationship Id="rId5" Type="http://schemas.openxmlformats.org/officeDocument/2006/relationships/hyperlink" Target="https://store.ncqa.org/hedis-quality-measurement/data-aggregator-validation.html?utm_source=SF&amp;utm_medium=webinar&amp;utm_campaign=Data+Aggregator+Validation&amp;utm_id=January+2024&amp;utm_term=20230815&amp;utm_content=webinar" TargetMode="External"/><Relationship Id="rId4" Type="http://schemas.openxmlformats.org/officeDocument/2006/relationships/hyperlink" Target="https://www.ncqa.org/wp-content/uploads/2022/10/Health-Plan-DAV-Information_Sept2023_FINAL.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7FF64801_93E654CA.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56D817-C234-A504-4924-658B100F37FF}"/>
              </a:ext>
            </a:extLst>
          </p:cNvPr>
          <p:cNvSpPr>
            <a:spLocks noGrp="1"/>
          </p:cNvSpPr>
          <p:nvPr>
            <p:ph type="title"/>
          </p:nvPr>
        </p:nvSpPr>
        <p:spPr/>
        <p:txBody>
          <a:bodyPr/>
          <a:lstStyle/>
          <a:p>
            <a:r>
              <a:rPr lang="en-US"/>
              <a:t>**WAITING ROOM SLIDE PLACEHOLDER**</a:t>
            </a:r>
          </a:p>
        </p:txBody>
      </p:sp>
      <p:sp>
        <p:nvSpPr>
          <p:cNvPr id="4" name="Slide Number Placeholder 3">
            <a:extLst>
              <a:ext uri="{FF2B5EF4-FFF2-40B4-BE49-F238E27FC236}">
                <a16:creationId xmlns:a16="http://schemas.microsoft.com/office/drawing/2014/main" id="{DDBEC8EA-99EA-D1DF-7FEF-AFA304D4FEE2}"/>
              </a:ext>
            </a:extLst>
          </p:cNvPr>
          <p:cNvSpPr>
            <a:spLocks noGrp="1"/>
          </p:cNvSpPr>
          <p:nvPr>
            <p:ph type="sldNum" sz="quarter" idx="12"/>
          </p:nvPr>
        </p:nvSpPr>
        <p:spPr/>
        <p:txBody>
          <a:bodyPr/>
          <a:lstStyle/>
          <a:p>
            <a:fld id="{5B9A96B2-702C-084E-9060-05751DBF82B0}" type="slidenum">
              <a:rPr lang="en-US" smtClean="0"/>
              <a:pPr/>
              <a:t>1</a:t>
            </a:fld>
            <a:endParaRPr lang="en-US"/>
          </a:p>
        </p:txBody>
      </p:sp>
      <p:sp>
        <p:nvSpPr>
          <p:cNvPr id="5" name="Text Placeholder 4">
            <a:extLst>
              <a:ext uri="{FF2B5EF4-FFF2-40B4-BE49-F238E27FC236}">
                <a16:creationId xmlns:a16="http://schemas.microsoft.com/office/drawing/2014/main" id="{8D0600C4-DE8E-E02E-B1C6-032975E9590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1046415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67D7C0-9C0D-6D14-505F-6BB322B90542}"/>
              </a:ext>
            </a:extLst>
          </p:cNvPr>
          <p:cNvSpPr>
            <a:spLocks noGrp="1"/>
          </p:cNvSpPr>
          <p:nvPr>
            <p:ph type="sldNum" sz="quarter" idx="12"/>
          </p:nvPr>
        </p:nvSpPr>
        <p:spPr/>
        <p:txBody>
          <a:bodyPr/>
          <a:lstStyle/>
          <a:p>
            <a:fld id="{5B9A96B2-702C-084E-9060-05751DBF82B0}" type="slidenum">
              <a:rPr lang="en-US" smtClean="0"/>
              <a:t>10</a:t>
            </a:fld>
            <a:endParaRPr lang="en-US"/>
          </a:p>
        </p:txBody>
      </p:sp>
      <p:sp>
        <p:nvSpPr>
          <p:cNvPr id="3" name="Title 2">
            <a:extLst>
              <a:ext uri="{FF2B5EF4-FFF2-40B4-BE49-F238E27FC236}">
                <a16:creationId xmlns:a16="http://schemas.microsoft.com/office/drawing/2014/main" id="{7C952F14-D167-33CE-2C90-602762A72848}"/>
              </a:ext>
            </a:extLst>
          </p:cNvPr>
          <p:cNvSpPr>
            <a:spLocks noGrp="1"/>
          </p:cNvSpPr>
          <p:nvPr>
            <p:ph type="title"/>
          </p:nvPr>
        </p:nvSpPr>
        <p:spPr/>
        <p:txBody>
          <a:bodyPr/>
          <a:lstStyle/>
          <a:p>
            <a:r>
              <a:rPr lang="en-US"/>
              <a:t>U.S. Map</a:t>
            </a:r>
          </a:p>
        </p:txBody>
      </p:sp>
      <p:sp>
        <p:nvSpPr>
          <p:cNvPr id="4" name="Text Placeholder 3">
            <a:extLst>
              <a:ext uri="{FF2B5EF4-FFF2-40B4-BE49-F238E27FC236}">
                <a16:creationId xmlns:a16="http://schemas.microsoft.com/office/drawing/2014/main" id="{6DD347E6-1E9F-3475-B4B2-78A6A8938EA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732007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E232-A57B-96D3-F270-63DAE12FF3AA}"/>
              </a:ext>
            </a:extLst>
          </p:cNvPr>
          <p:cNvSpPr>
            <a:spLocks noGrp="1"/>
          </p:cNvSpPr>
          <p:nvPr>
            <p:ph type="title"/>
          </p:nvPr>
        </p:nvSpPr>
        <p:spPr/>
        <p:txBody>
          <a:bodyPr/>
          <a:lstStyle/>
          <a:p>
            <a:r>
              <a:rPr lang="en-US"/>
              <a:t>Data Aggregator Validation Structure</a:t>
            </a:r>
          </a:p>
        </p:txBody>
      </p:sp>
      <p:sp>
        <p:nvSpPr>
          <p:cNvPr id="3" name="Text Placeholder 2">
            <a:extLst>
              <a:ext uri="{FF2B5EF4-FFF2-40B4-BE49-F238E27FC236}">
                <a16:creationId xmlns:a16="http://schemas.microsoft.com/office/drawing/2014/main" id="{54CF4FE9-D8B3-73D3-4E10-B0A89BACEA2E}"/>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F97D5447-33AC-417B-1EC9-6EFB71C4BF1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340181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7AB53B-7530-49A4-8231-18D967714667}"/>
              </a:ext>
            </a:extLst>
          </p:cNvPr>
          <p:cNvSpPr>
            <a:spLocks noGrp="1"/>
          </p:cNvSpPr>
          <p:nvPr>
            <p:ph type="sldNum" sz="quarter" idx="12"/>
          </p:nvPr>
        </p:nvSpPr>
        <p:spPr>
          <a:xfrm>
            <a:off x="10050463" y="6430910"/>
            <a:ext cx="719668" cy="168756"/>
          </a:xfrm>
          <a:prstGeom prst="rect">
            <a:avLst/>
          </a:prstGeom>
        </p:spPr>
        <p:txBody>
          <a:bodyPr vert="horz" lIns="0" tIns="0" rIns="0" bIns="0" rtlCol="0" anchor="b">
            <a:noAutofit/>
          </a:bodyPr>
          <a:lstStyle>
            <a:defPPr>
              <a:defRPr lang="en-US"/>
            </a:defPPr>
            <a:lvl1pPr marL="0" algn="r" defTabSz="914400" rtl="0" eaLnBrk="1" latinLnBrk="0" hangingPunct="1">
              <a:defRPr sz="1200" b="0" i="1" kern="1200">
                <a:solidFill>
                  <a:schemeClr val="tx1">
                    <a:lumMod val="60000"/>
                    <a:lumOff val="40000"/>
                  </a:schemeClr>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9A96B2-702C-084E-9060-05751DBF82B0}" type="slidenum">
              <a:rPr lang="en-US" smtClean="0"/>
              <a:pPr/>
              <a:t>12</a:t>
            </a:fld>
            <a:endParaRPr lang="en-US"/>
          </a:p>
        </p:txBody>
      </p:sp>
      <p:sp>
        <p:nvSpPr>
          <p:cNvPr id="3" name="Title 2">
            <a:extLst>
              <a:ext uri="{FF2B5EF4-FFF2-40B4-BE49-F238E27FC236}">
                <a16:creationId xmlns:a16="http://schemas.microsoft.com/office/drawing/2014/main" id="{B065ABEF-7D37-4F37-95F8-1E5E328BEBFA}"/>
              </a:ext>
            </a:extLst>
          </p:cNvPr>
          <p:cNvSpPr>
            <a:spLocks noGrp="1"/>
          </p:cNvSpPr>
          <p:nvPr>
            <p:ph type="title"/>
          </p:nvPr>
        </p:nvSpPr>
        <p:spPr/>
        <p:txBody>
          <a:bodyPr/>
          <a:lstStyle/>
          <a:p>
            <a:r>
              <a:rPr lang="en-US" sz="2600"/>
              <a:t>Program Structure</a:t>
            </a:r>
          </a:p>
        </p:txBody>
      </p:sp>
      <p:pic>
        <p:nvPicPr>
          <p:cNvPr id="4" name="Picture 3" descr="A diagram of data management">
            <a:extLst>
              <a:ext uri="{FF2B5EF4-FFF2-40B4-BE49-F238E27FC236}">
                <a16:creationId xmlns:a16="http://schemas.microsoft.com/office/drawing/2014/main" id="{10A46137-514C-0D95-E2C6-AA40DFAEC4D4}"/>
              </a:ext>
            </a:extLst>
          </p:cNvPr>
          <p:cNvPicPr>
            <a:picLocks noChangeAspect="1"/>
          </p:cNvPicPr>
          <p:nvPr/>
        </p:nvPicPr>
        <p:blipFill>
          <a:blip r:embed="rId3"/>
          <a:stretch>
            <a:fillRect/>
          </a:stretch>
        </p:blipFill>
        <p:spPr>
          <a:xfrm>
            <a:off x="735928" y="822926"/>
            <a:ext cx="10349166" cy="5212148"/>
          </a:xfrm>
          <a:prstGeom prst="rect">
            <a:avLst/>
          </a:prstGeom>
        </p:spPr>
      </p:pic>
    </p:spTree>
    <p:extLst>
      <p:ext uri="{BB962C8B-B14F-4D97-AF65-F5344CB8AC3E}">
        <p14:creationId xmlns:p14="http://schemas.microsoft.com/office/powerpoint/2010/main" val="9423494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9A3BB4-17AA-6D95-B314-C2332B725613}"/>
              </a:ext>
            </a:extLst>
          </p:cNvPr>
          <p:cNvSpPr>
            <a:spLocks noGrp="1"/>
          </p:cNvSpPr>
          <p:nvPr>
            <p:ph type="title"/>
          </p:nvPr>
        </p:nvSpPr>
        <p:spPr>
          <a:xfrm>
            <a:off x="304801" y="234671"/>
            <a:ext cx="11582399" cy="374933"/>
          </a:xfrm>
        </p:spPr>
        <p:txBody>
          <a:bodyPr anchor="t">
            <a:normAutofit/>
          </a:bodyPr>
          <a:lstStyle/>
          <a:p>
            <a:r>
              <a:rPr lang="en-US" sz="2600"/>
              <a:t>Step 1: Ingestion</a:t>
            </a:r>
          </a:p>
        </p:txBody>
      </p:sp>
      <p:sp>
        <p:nvSpPr>
          <p:cNvPr id="12" name="Content Placeholder 2">
            <a:extLst>
              <a:ext uri="{FF2B5EF4-FFF2-40B4-BE49-F238E27FC236}">
                <a16:creationId xmlns:a16="http://schemas.microsoft.com/office/drawing/2014/main" id="{618B7329-637B-8FE1-1A72-FD45823A8700}"/>
              </a:ext>
            </a:extLst>
          </p:cNvPr>
          <p:cNvSpPr>
            <a:spLocks noGrp="1"/>
          </p:cNvSpPr>
          <p:nvPr>
            <p:ph idx="1"/>
          </p:nvPr>
        </p:nvSpPr>
        <p:spPr>
          <a:xfrm>
            <a:off x="4106862" y="1728358"/>
            <a:ext cx="7515860" cy="825256"/>
          </a:xfrm>
        </p:spPr>
        <p:txBody>
          <a:bodyPr/>
          <a:lstStyle/>
          <a:p>
            <a:r>
              <a:rPr lang="en-US"/>
              <a:t>The Responsible Party completes this task.</a:t>
            </a:r>
          </a:p>
          <a:p>
            <a:r>
              <a:rPr lang="en-US"/>
              <a:t>This step includes the Data Submission Log.</a:t>
            </a:r>
          </a:p>
          <a:p>
            <a:endParaRPr lang="en-US"/>
          </a:p>
        </p:txBody>
      </p:sp>
      <p:sp>
        <p:nvSpPr>
          <p:cNvPr id="2" name="Slide Number Placeholder 1">
            <a:extLst>
              <a:ext uri="{FF2B5EF4-FFF2-40B4-BE49-F238E27FC236}">
                <a16:creationId xmlns:a16="http://schemas.microsoft.com/office/drawing/2014/main" id="{7A1F4454-0277-D7F2-2664-0AD54701E69A}"/>
              </a:ext>
            </a:extLst>
          </p:cNvPr>
          <p:cNvSpPr>
            <a:spLocks noGrp="1"/>
          </p:cNvSpPr>
          <p:nvPr>
            <p:ph type="sldNum" sz="quarter" idx="12"/>
          </p:nvPr>
        </p:nvSpPr>
        <p:spPr>
          <a:xfrm>
            <a:off x="10050463" y="6430910"/>
            <a:ext cx="719668" cy="168756"/>
          </a:xfrm>
        </p:spPr>
        <p:txBody>
          <a:bodyPr anchor="b">
            <a:normAutofit/>
          </a:bodyPr>
          <a:lstStyle/>
          <a:p>
            <a:pPr>
              <a:lnSpc>
                <a:spcPct val="90000"/>
              </a:lnSpc>
              <a:spcAft>
                <a:spcPts val="600"/>
              </a:spcAft>
            </a:pPr>
            <a:fld id="{5B9A96B2-702C-084E-9060-05751DBF82B0}" type="slidenum">
              <a:rPr lang="en-US" smtClean="0"/>
              <a:pPr>
                <a:lnSpc>
                  <a:spcPct val="90000"/>
                </a:lnSpc>
                <a:spcAft>
                  <a:spcPts val="600"/>
                </a:spcAft>
              </a:pPr>
              <a:t>13</a:t>
            </a:fld>
            <a:endParaRPr lang="en-US"/>
          </a:p>
        </p:txBody>
      </p:sp>
      <p:pic>
        <p:nvPicPr>
          <p:cNvPr id="6" name="Picture 5">
            <a:extLst>
              <a:ext uri="{FF2B5EF4-FFF2-40B4-BE49-F238E27FC236}">
                <a16:creationId xmlns:a16="http://schemas.microsoft.com/office/drawing/2014/main" id="{DE378B64-C047-44A4-0DC5-C339D72DA8EB}"/>
              </a:ext>
            </a:extLst>
          </p:cNvPr>
          <p:cNvPicPr>
            <a:picLocks noChangeAspect="1"/>
          </p:cNvPicPr>
          <p:nvPr/>
        </p:nvPicPr>
        <p:blipFill>
          <a:blip r:embed="rId2"/>
          <a:stretch>
            <a:fillRect/>
          </a:stretch>
        </p:blipFill>
        <p:spPr>
          <a:xfrm>
            <a:off x="1302405" y="2140986"/>
            <a:ext cx="1900396" cy="2737979"/>
          </a:xfrm>
          <a:prstGeom prst="rect">
            <a:avLst/>
          </a:prstGeom>
          <a:noFill/>
        </p:spPr>
      </p:pic>
      <p:sp>
        <p:nvSpPr>
          <p:cNvPr id="14" name="Text Placeholder 5">
            <a:extLst>
              <a:ext uri="{FF2B5EF4-FFF2-40B4-BE49-F238E27FC236}">
                <a16:creationId xmlns:a16="http://schemas.microsoft.com/office/drawing/2014/main" id="{71FD35D3-5CB0-870D-99E5-9A31FE33245B}"/>
              </a:ext>
            </a:extLst>
          </p:cNvPr>
          <p:cNvSpPr>
            <a:spLocks noGrp="1"/>
          </p:cNvSpPr>
          <p:nvPr>
            <p:ph type="body" sz="quarter" idx="14"/>
          </p:nvPr>
        </p:nvSpPr>
        <p:spPr>
          <a:xfrm>
            <a:off x="304801" y="671946"/>
            <a:ext cx="11582399" cy="330200"/>
          </a:xfrm>
        </p:spPr>
        <p:txBody>
          <a:bodyPr/>
          <a:lstStyle/>
          <a:p>
            <a:endParaRPr lang="en-US"/>
          </a:p>
        </p:txBody>
      </p:sp>
      <p:pic>
        <p:nvPicPr>
          <p:cNvPr id="9" name="Picture 8">
            <a:extLst>
              <a:ext uri="{FF2B5EF4-FFF2-40B4-BE49-F238E27FC236}">
                <a16:creationId xmlns:a16="http://schemas.microsoft.com/office/drawing/2014/main" id="{8D5A5D3C-B171-97E0-20FC-472997FAC2DC}"/>
              </a:ext>
            </a:extLst>
          </p:cNvPr>
          <p:cNvPicPr>
            <a:picLocks noChangeAspect="1"/>
          </p:cNvPicPr>
          <p:nvPr/>
        </p:nvPicPr>
        <p:blipFill>
          <a:blip r:embed="rId3"/>
          <a:stretch>
            <a:fillRect/>
          </a:stretch>
        </p:blipFill>
        <p:spPr>
          <a:xfrm>
            <a:off x="4106862" y="2882656"/>
            <a:ext cx="7305675" cy="3419475"/>
          </a:xfrm>
          <a:prstGeom prst="rect">
            <a:avLst/>
          </a:prstGeom>
        </p:spPr>
      </p:pic>
    </p:spTree>
    <p:extLst>
      <p:ext uri="{BB962C8B-B14F-4D97-AF65-F5344CB8AC3E}">
        <p14:creationId xmlns:p14="http://schemas.microsoft.com/office/powerpoint/2010/main" val="225249655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EC83AB-8229-DD78-E813-393252A2749E}"/>
              </a:ext>
            </a:extLst>
          </p:cNvPr>
          <p:cNvSpPr>
            <a:spLocks noGrp="1"/>
          </p:cNvSpPr>
          <p:nvPr>
            <p:ph type="title"/>
          </p:nvPr>
        </p:nvSpPr>
        <p:spPr>
          <a:xfrm>
            <a:off x="304801" y="234671"/>
            <a:ext cx="11582399" cy="374933"/>
          </a:xfrm>
        </p:spPr>
        <p:txBody>
          <a:bodyPr anchor="t">
            <a:normAutofit/>
          </a:bodyPr>
          <a:lstStyle/>
          <a:p>
            <a:r>
              <a:rPr lang="en-US" sz="2600"/>
              <a:t>Step 2: The Standards</a:t>
            </a:r>
          </a:p>
        </p:txBody>
      </p:sp>
      <p:pic>
        <p:nvPicPr>
          <p:cNvPr id="7" name="Content Placeholder 6" descr="A list of tasks with green ticks&#10;&#10;Description automatically generated">
            <a:extLst>
              <a:ext uri="{FF2B5EF4-FFF2-40B4-BE49-F238E27FC236}">
                <a16:creationId xmlns:a16="http://schemas.microsoft.com/office/drawing/2014/main" id="{022BC03A-6D1A-7F41-8DDE-EAA2B925416D}"/>
              </a:ext>
            </a:extLst>
          </p:cNvPr>
          <p:cNvPicPr>
            <a:picLocks noGrp="1" noChangeAspect="1"/>
          </p:cNvPicPr>
          <p:nvPr>
            <p:ph idx="1"/>
          </p:nvPr>
        </p:nvPicPr>
        <p:blipFill>
          <a:blip r:embed="rId3"/>
          <a:stretch/>
        </p:blipFill>
        <p:spPr>
          <a:xfrm>
            <a:off x="5392946" y="1740334"/>
            <a:ext cx="6143212" cy="4115952"/>
          </a:xfrm>
          <a:noFill/>
        </p:spPr>
      </p:pic>
      <p:sp>
        <p:nvSpPr>
          <p:cNvPr id="4" name="Slide Number Placeholder 3">
            <a:extLst>
              <a:ext uri="{FF2B5EF4-FFF2-40B4-BE49-F238E27FC236}">
                <a16:creationId xmlns:a16="http://schemas.microsoft.com/office/drawing/2014/main" id="{C752A29E-89B5-C559-C6CE-579061244A3C}"/>
              </a:ext>
            </a:extLst>
          </p:cNvPr>
          <p:cNvSpPr>
            <a:spLocks noGrp="1"/>
          </p:cNvSpPr>
          <p:nvPr>
            <p:ph type="sldNum" sz="quarter" idx="12"/>
          </p:nvPr>
        </p:nvSpPr>
        <p:spPr>
          <a:xfrm>
            <a:off x="6672263" y="7929510"/>
            <a:ext cx="719668" cy="168756"/>
          </a:xfrm>
        </p:spPr>
        <p:txBody>
          <a:bodyPr anchor="b">
            <a:normAutofit/>
          </a:bodyPr>
          <a:lstStyle/>
          <a:p>
            <a:pPr>
              <a:lnSpc>
                <a:spcPct val="90000"/>
              </a:lnSpc>
              <a:spcAft>
                <a:spcPts val="600"/>
              </a:spcAft>
            </a:pPr>
            <a:fld id="{5B9A96B2-702C-084E-9060-05751DBF82B0}" type="slidenum">
              <a:rPr lang="en-US" smtClean="0"/>
              <a:pPr>
                <a:lnSpc>
                  <a:spcPct val="90000"/>
                </a:lnSpc>
                <a:spcAft>
                  <a:spcPts val="600"/>
                </a:spcAft>
              </a:pPr>
              <a:t>14</a:t>
            </a:fld>
            <a:endParaRPr lang="en-US"/>
          </a:p>
        </p:txBody>
      </p:sp>
      <p:sp>
        <p:nvSpPr>
          <p:cNvPr id="12" name="Content Placeholder 2">
            <a:extLst>
              <a:ext uri="{FF2B5EF4-FFF2-40B4-BE49-F238E27FC236}">
                <a16:creationId xmlns:a16="http://schemas.microsoft.com/office/drawing/2014/main" id="{BD1F8686-7824-3183-3A83-0C875C1BFD4F}"/>
              </a:ext>
            </a:extLst>
          </p:cNvPr>
          <p:cNvSpPr>
            <a:spLocks noGrp="1"/>
          </p:cNvSpPr>
          <p:nvPr>
            <p:ph idx="13"/>
          </p:nvPr>
        </p:nvSpPr>
        <p:spPr>
          <a:xfrm>
            <a:off x="360682" y="4765675"/>
            <a:ext cx="5032264" cy="1783124"/>
          </a:xfrm>
        </p:spPr>
        <p:txBody>
          <a:bodyPr vert="horz" lIns="0" tIns="0" rIns="0" bIns="0" numCol="1" spcCol="457200" rtlCol="0">
            <a:normAutofit fontScale="92500"/>
          </a:bodyPr>
          <a:lstStyle/>
          <a:p>
            <a:pPr marL="229870"/>
            <a:r>
              <a:rPr lang="en-US" sz="1600"/>
              <a:t>There are two sets of standards</a:t>
            </a:r>
          </a:p>
          <a:p>
            <a:pPr lvl="1" indent="-229870"/>
            <a:r>
              <a:rPr lang="en-US" sz="1600"/>
              <a:t>Process, System and Data (PSD) Standards</a:t>
            </a:r>
          </a:p>
          <a:p>
            <a:pPr lvl="1" indent="-229870"/>
            <a:r>
              <a:rPr lang="en-US" sz="1600"/>
              <a:t>Output Data Integrity (ODI) Standards</a:t>
            </a:r>
          </a:p>
          <a:p>
            <a:pPr marL="229870"/>
            <a:r>
              <a:rPr lang="en-US" sz="1600"/>
              <a:t>Data stream validation may be handled solely by a responsible party or in conjunction with a data partner.</a:t>
            </a:r>
          </a:p>
          <a:p>
            <a:pPr lvl="1" indent="-229870"/>
            <a:endParaRPr lang="en-US" sz="1600"/>
          </a:p>
          <a:p>
            <a:pPr lvl="1" indent="-229870"/>
            <a:endParaRPr lang="en-US" sz="1600"/>
          </a:p>
          <a:p>
            <a:pPr lvl="1" indent="-229870"/>
            <a:endParaRPr lang="en-US" sz="1600"/>
          </a:p>
        </p:txBody>
      </p:sp>
      <p:sp>
        <p:nvSpPr>
          <p:cNvPr id="19" name="Text Placeholder 5">
            <a:extLst>
              <a:ext uri="{FF2B5EF4-FFF2-40B4-BE49-F238E27FC236}">
                <a16:creationId xmlns:a16="http://schemas.microsoft.com/office/drawing/2014/main" id="{28265C03-2326-3905-4FA8-C255760AFB80}"/>
              </a:ext>
            </a:extLst>
          </p:cNvPr>
          <p:cNvSpPr>
            <a:spLocks noGrp="1"/>
          </p:cNvSpPr>
          <p:nvPr>
            <p:ph type="body" sz="quarter" idx="14"/>
          </p:nvPr>
        </p:nvSpPr>
        <p:spPr>
          <a:xfrm>
            <a:off x="304801" y="671946"/>
            <a:ext cx="11582399" cy="330200"/>
          </a:xfrm>
        </p:spPr>
        <p:txBody>
          <a:bodyPr/>
          <a:lstStyle/>
          <a:p>
            <a:endParaRPr lang="en-US"/>
          </a:p>
        </p:txBody>
      </p:sp>
      <p:pic>
        <p:nvPicPr>
          <p:cNvPr id="6" name="Picture 5">
            <a:extLst>
              <a:ext uri="{FF2B5EF4-FFF2-40B4-BE49-F238E27FC236}">
                <a16:creationId xmlns:a16="http://schemas.microsoft.com/office/drawing/2014/main" id="{9D5F47FA-8293-C796-4DA7-B9713BBAFF63}"/>
              </a:ext>
            </a:extLst>
          </p:cNvPr>
          <p:cNvPicPr>
            <a:picLocks noChangeAspect="1"/>
          </p:cNvPicPr>
          <p:nvPr/>
        </p:nvPicPr>
        <p:blipFill>
          <a:blip r:embed="rId4"/>
          <a:stretch>
            <a:fillRect/>
          </a:stretch>
        </p:blipFill>
        <p:spPr>
          <a:xfrm>
            <a:off x="1619250" y="1307703"/>
            <a:ext cx="2108200" cy="3042516"/>
          </a:xfrm>
          <a:prstGeom prst="rect">
            <a:avLst/>
          </a:prstGeom>
        </p:spPr>
      </p:pic>
    </p:spTree>
    <p:extLst>
      <p:ext uri="{BB962C8B-B14F-4D97-AF65-F5344CB8AC3E}">
        <p14:creationId xmlns:p14="http://schemas.microsoft.com/office/powerpoint/2010/main" val="1377179003"/>
      </p:ext>
    </p:extLst>
  </p:cSld>
  <p:clrMapOvr>
    <a:masterClrMapping/>
  </p:clrMapOvr>
  <p:transition>
    <p:fade/>
  </p:transition>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4E55FF-437C-F64D-420A-A42588C5793D}"/>
              </a:ext>
            </a:extLst>
          </p:cNvPr>
          <p:cNvPicPr>
            <a:picLocks noChangeAspect="1"/>
          </p:cNvPicPr>
          <p:nvPr/>
        </p:nvPicPr>
        <p:blipFill>
          <a:blip r:embed="rId2"/>
          <a:stretch>
            <a:fillRect/>
          </a:stretch>
        </p:blipFill>
        <p:spPr>
          <a:xfrm>
            <a:off x="1486316" y="1982256"/>
            <a:ext cx="2286000" cy="3289207"/>
          </a:xfrm>
          <a:prstGeom prst="rect">
            <a:avLst/>
          </a:prstGeom>
          <a:noFill/>
        </p:spPr>
      </p:pic>
      <p:sp>
        <p:nvSpPr>
          <p:cNvPr id="2" name="Title 1">
            <a:extLst>
              <a:ext uri="{FF2B5EF4-FFF2-40B4-BE49-F238E27FC236}">
                <a16:creationId xmlns:a16="http://schemas.microsoft.com/office/drawing/2014/main" id="{360E3D16-97CE-39CE-42E2-2D7A5F914820}"/>
              </a:ext>
            </a:extLst>
          </p:cNvPr>
          <p:cNvSpPr>
            <a:spLocks noGrp="1"/>
          </p:cNvSpPr>
          <p:nvPr>
            <p:ph type="title"/>
          </p:nvPr>
        </p:nvSpPr>
        <p:spPr/>
        <p:txBody>
          <a:bodyPr/>
          <a:lstStyle/>
          <a:p>
            <a:r>
              <a:rPr lang="en-US"/>
              <a:t>Step 3: Output</a:t>
            </a:r>
          </a:p>
        </p:txBody>
      </p:sp>
      <p:sp>
        <p:nvSpPr>
          <p:cNvPr id="6" name="Content Placeholder 2">
            <a:extLst>
              <a:ext uri="{FF2B5EF4-FFF2-40B4-BE49-F238E27FC236}">
                <a16:creationId xmlns:a16="http://schemas.microsoft.com/office/drawing/2014/main" id="{598A3897-31B8-721A-551B-70948F312D98}"/>
              </a:ext>
            </a:extLst>
          </p:cNvPr>
          <p:cNvSpPr txBox="1">
            <a:spLocks/>
          </p:cNvSpPr>
          <p:nvPr/>
        </p:nvSpPr>
        <p:spPr>
          <a:xfrm>
            <a:off x="4608319" y="1981774"/>
            <a:ext cx="6688818" cy="2053484"/>
          </a:xfrm>
          <a:prstGeom prst="rect">
            <a:avLst/>
          </a:prstGeom>
        </p:spPr>
        <p:txBody>
          <a:bodyPr vert="horz" lIns="0" tIns="0" rIns="0" bIns="0" rtlCol="0" anchor="t">
            <a:noAutofit/>
          </a:bodyPr>
          <a:lstStyle>
            <a:lvl1pPr marL="12700" indent="0" algn="l" defTabSz="457200" rtl="0" eaLnBrk="1" latinLnBrk="0" hangingPunct="1">
              <a:lnSpc>
                <a:spcPct val="90000"/>
              </a:lnSpc>
              <a:spcBef>
                <a:spcPts val="400"/>
              </a:spcBef>
              <a:spcAft>
                <a:spcPts val="600"/>
              </a:spcAft>
              <a:buSzPct val="25000"/>
              <a:buFont typeface=".AppleSystemUIFont" charset="-120"/>
              <a:buNone/>
              <a:tabLst/>
              <a:defRPr sz="2000" b="0" i="1" kern="1200">
                <a:solidFill>
                  <a:schemeClr val="accent2"/>
                </a:solidFill>
                <a:latin typeface="Times New Roman" charset="0"/>
                <a:ea typeface="Times New Roman" charset="0"/>
                <a:cs typeface="Times New Roman" charset="0"/>
              </a:defRPr>
            </a:lvl1pPr>
            <a:lvl2pPr marL="295275" indent="-225425" algn="l" defTabSz="457200" rtl="0" eaLnBrk="1" latinLnBrk="0" hangingPunct="1">
              <a:spcBef>
                <a:spcPts val="400"/>
              </a:spcBef>
              <a:spcAft>
                <a:spcPts val="0"/>
              </a:spcAft>
              <a:buFont typeface="Arial" charset="0"/>
              <a:buChar char="•"/>
              <a:tabLst/>
              <a:defRPr sz="2000" kern="1200">
                <a:solidFill>
                  <a:schemeClr val="tx1"/>
                </a:solidFill>
                <a:latin typeface="+mn-lt"/>
                <a:ea typeface="+mn-ea"/>
                <a:cs typeface="+mn-cs"/>
              </a:defRPr>
            </a:lvl2pPr>
            <a:lvl3pPr marL="520700" indent="-225425" algn="l" defTabSz="457200" rtl="0" eaLnBrk="1" latinLnBrk="0" hangingPunct="1">
              <a:spcBef>
                <a:spcPts val="100"/>
              </a:spcBef>
              <a:spcAft>
                <a:spcPts val="0"/>
              </a:spcAft>
              <a:buFont typeface="Arial" charset="0"/>
              <a:buChar char="•"/>
              <a:tabLst/>
              <a:defRPr sz="1800" kern="1200">
                <a:solidFill>
                  <a:schemeClr val="tx1"/>
                </a:solidFill>
                <a:latin typeface="+mn-lt"/>
                <a:ea typeface="+mn-ea"/>
                <a:cs typeface="+mn-cs"/>
              </a:defRPr>
            </a:lvl3pPr>
            <a:lvl4pPr marL="688975" indent="-230188" algn="l" defTabSz="457200" rtl="0" eaLnBrk="1" latinLnBrk="0" hangingPunct="1">
              <a:spcBef>
                <a:spcPct val="20000"/>
              </a:spcBef>
              <a:spcAft>
                <a:spcPts val="0"/>
              </a:spcAft>
              <a:buFont typeface="Arial" charset="0"/>
              <a:buChar char="•"/>
              <a:tabLst/>
              <a:defRPr sz="1800" kern="1200">
                <a:solidFill>
                  <a:schemeClr val="tx1"/>
                </a:solidFill>
                <a:latin typeface="+mn-lt"/>
                <a:ea typeface="+mn-ea"/>
                <a:cs typeface="+mn-cs"/>
              </a:defRPr>
            </a:lvl4pPr>
            <a:lvl5pPr marL="919163" indent="-230188" algn="l" defTabSz="457200" rtl="0" eaLnBrk="1" latinLnBrk="0" hangingPunct="1">
              <a:spcBef>
                <a:spcPct val="20000"/>
              </a:spcBef>
              <a:spcAft>
                <a:spcPts val="600"/>
              </a:spcAft>
              <a:buFont typeface="Arial" charset="0"/>
              <a:buChar char="•"/>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1800"/>
              </a:spcAft>
            </a:pPr>
            <a:r>
              <a:rPr lang="en-US" sz="1800" i="0">
                <a:solidFill>
                  <a:schemeClr val="tx1"/>
                </a:solidFill>
                <a:latin typeface="+mj-lt"/>
              </a:rPr>
              <a:t>The Responsible Party is ultimately responsible for this task, however, the data partner may assist with ODI 2.0 Real Data Conformance</a:t>
            </a:r>
          </a:p>
          <a:p>
            <a:pPr>
              <a:lnSpc>
                <a:spcPct val="100000"/>
              </a:lnSpc>
              <a:spcAft>
                <a:spcPts val="1800"/>
              </a:spcAft>
            </a:pPr>
            <a:r>
              <a:rPr lang="en-US" sz="1800" i="0">
                <a:solidFill>
                  <a:schemeClr val="tx1"/>
                </a:solidFill>
                <a:latin typeface="+mj-lt"/>
              </a:rPr>
              <a:t>The validated output from DAV entities is either:</a:t>
            </a:r>
          </a:p>
          <a:p>
            <a:pPr marL="568325" lvl="1" indent="-285750">
              <a:spcAft>
                <a:spcPts val="1400"/>
              </a:spcAft>
              <a:buSzPct val="100000"/>
              <a:buFont typeface="Wingdings" panose="05000000000000000000" pitchFamily="2" charset="2"/>
              <a:buChar char="§"/>
            </a:pPr>
            <a:r>
              <a:rPr lang="en-US" sz="1800" b="1" i="0">
                <a:solidFill>
                  <a:schemeClr val="tx2"/>
                </a:solidFill>
                <a:latin typeface="+mj-lt"/>
              </a:rPr>
              <a:t>CCDs</a:t>
            </a:r>
            <a:r>
              <a:rPr lang="en-US" sz="1800" b="1" i="0">
                <a:solidFill>
                  <a:schemeClr val="tx1"/>
                </a:solidFill>
                <a:latin typeface="+mj-lt"/>
              </a:rPr>
              <a:t> </a:t>
            </a:r>
            <a:r>
              <a:rPr lang="en-US" sz="1800" i="0">
                <a:solidFill>
                  <a:schemeClr val="tx1"/>
                </a:solidFill>
                <a:latin typeface="+mj-lt"/>
              </a:rPr>
              <a:t>that comply with HL7 C-CDA R2.1 Implementation Guide</a:t>
            </a:r>
          </a:p>
          <a:p>
            <a:pPr marL="568325" lvl="1" indent="-285750">
              <a:spcAft>
                <a:spcPts val="1400"/>
              </a:spcAft>
              <a:buSzPct val="100000"/>
              <a:buFont typeface="Wingdings" panose="05000000000000000000" pitchFamily="2" charset="2"/>
              <a:buChar char="§"/>
            </a:pPr>
            <a:r>
              <a:rPr lang="en-US" sz="1800" b="1" i="0">
                <a:solidFill>
                  <a:schemeClr val="tx2"/>
                </a:solidFill>
                <a:latin typeface="+mj-lt"/>
              </a:rPr>
              <a:t>FHIR</a:t>
            </a:r>
            <a:r>
              <a:rPr lang="en-US" sz="1800" i="0">
                <a:solidFill>
                  <a:schemeClr val="tx1"/>
                </a:solidFill>
                <a:latin typeface="+mj-lt"/>
              </a:rPr>
              <a:t> output that comply with U.S. Core Implementation Guide STU3 (v3.1.1 R4)</a:t>
            </a:r>
          </a:p>
        </p:txBody>
      </p:sp>
      <p:sp>
        <p:nvSpPr>
          <p:cNvPr id="5" name="Text Placeholder 4">
            <a:extLst>
              <a:ext uri="{FF2B5EF4-FFF2-40B4-BE49-F238E27FC236}">
                <a16:creationId xmlns:a16="http://schemas.microsoft.com/office/drawing/2014/main" id="{B8DF710A-9DAE-AB8B-E1AB-894DA6FF6F9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815405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FF72-6ADA-6655-C9A5-B0357325654D}"/>
              </a:ext>
            </a:extLst>
          </p:cNvPr>
          <p:cNvSpPr>
            <a:spLocks noGrp="1"/>
          </p:cNvSpPr>
          <p:nvPr>
            <p:ph type="title"/>
          </p:nvPr>
        </p:nvSpPr>
        <p:spPr/>
        <p:txBody>
          <a:bodyPr/>
          <a:lstStyle/>
          <a:p>
            <a:r>
              <a:rPr lang="en-US">
                <a:cs typeface="Arial"/>
              </a:rPr>
              <a:t>The Standards</a:t>
            </a:r>
            <a:endParaRPr lang="en-US"/>
          </a:p>
        </p:txBody>
      </p:sp>
      <p:sp>
        <p:nvSpPr>
          <p:cNvPr id="3" name="Text Placeholder 2">
            <a:extLst>
              <a:ext uri="{FF2B5EF4-FFF2-40B4-BE49-F238E27FC236}">
                <a16:creationId xmlns:a16="http://schemas.microsoft.com/office/drawing/2014/main" id="{1E394112-26EE-A68A-0171-DB39942D1F0F}"/>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15615178-8839-C2D8-0DC6-7D29E729E95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9595673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C451-8852-6CE0-FC3B-9267BB903D0C}"/>
              </a:ext>
            </a:extLst>
          </p:cNvPr>
          <p:cNvSpPr>
            <a:spLocks noGrp="1"/>
          </p:cNvSpPr>
          <p:nvPr>
            <p:ph type="title"/>
          </p:nvPr>
        </p:nvSpPr>
        <p:spPr/>
        <p:txBody>
          <a:bodyPr/>
          <a:lstStyle/>
          <a:p>
            <a:r>
              <a:rPr lang="en-US">
                <a:cs typeface="Arial"/>
              </a:rPr>
              <a:t>Standards at a Glance</a:t>
            </a:r>
            <a:endParaRPr lang="en-US"/>
          </a:p>
        </p:txBody>
      </p:sp>
      <p:sp>
        <p:nvSpPr>
          <p:cNvPr id="4" name="Text Placeholder 3">
            <a:extLst>
              <a:ext uri="{FF2B5EF4-FFF2-40B4-BE49-F238E27FC236}">
                <a16:creationId xmlns:a16="http://schemas.microsoft.com/office/drawing/2014/main" id="{43D8B5E3-2E5D-97B4-7537-B0AD0F0D020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37E97C00-01CB-C5AB-3E63-C41D1C4BE3D5}"/>
              </a:ext>
            </a:extLst>
          </p:cNvPr>
          <p:cNvSpPr>
            <a:spLocks noGrp="1"/>
          </p:cNvSpPr>
          <p:nvPr>
            <p:ph type="sldNum" sz="quarter" idx="16"/>
          </p:nvPr>
        </p:nvSpPr>
        <p:spPr/>
        <p:txBody>
          <a:bodyPr/>
          <a:lstStyle/>
          <a:p>
            <a:fld id="{5B9A96B2-702C-084E-9060-05751DBF82B0}" type="slidenum">
              <a:rPr lang="en-US" smtClean="0"/>
              <a:pPr/>
              <a:t>17</a:t>
            </a:fld>
            <a:endParaRPr lang="en-US"/>
          </a:p>
        </p:txBody>
      </p:sp>
      <p:sp>
        <p:nvSpPr>
          <p:cNvPr id="6" name="TextBox 1">
            <a:extLst>
              <a:ext uri="{FF2B5EF4-FFF2-40B4-BE49-F238E27FC236}">
                <a16:creationId xmlns:a16="http://schemas.microsoft.com/office/drawing/2014/main" id="{F745ECA0-0938-654A-F980-FFD10985A553}"/>
              </a:ext>
            </a:extLst>
          </p:cNvPr>
          <p:cNvSpPr txBox="1"/>
          <p:nvPr/>
        </p:nvSpPr>
        <p:spPr>
          <a:xfrm>
            <a:off x="475262" y="1353182"/>
            <a:ext cx="3489159" cy="246221"/>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t>Process, System, Data Standards</a:t>
            </a:r>
            <a:endParaRPr lang="en-US"/>
          </a:p>
        </p:txBody>
      </p:sp>
      <p:graphicFrame>
        <p:nvGraphicFramePr>
          <p:cNvPr id="8" name="Table 7">
            <a:extLst>
              <a:ext uri="{FF2B5EF4-FFF2-40B4-BE49-F238E27FC236}">
                <a16:creationId xmlns:a16="http://schemas.microsoft.com/office/drawing/2014/main" id="{9291F220-BAB3-E88F-525D-E2DA001DF3D7}"/>
              </a:ext>
            </a:extLst>
          </p:cNvPr>
          <p:cNvGraphicFramePr>
            <a:graphicFrameLocks noGrp="1"/>
          </p:cNvGraphicFramePr>
          <p:nvPr>
            <p:extLst>
              <p:ext uri="{D42A27DB-BD31-4B8C-83A1-F6EECF244321}">
                <p14:modId xmlns:p14="http://schemas.microsoft.com/office/powerpoint/2010/main" val="2026650447"/>
              </p:ext>
            </p:extLst>
          </p:nvPr>
        </p:nvGraphicFramePr>
        <p:xfrm>
          <a:off x="475262" y="1950439"/>
          <a:ext cx="7978209" cy="3094835"/>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103237406"/>
                    </a:ext>
                  </a:extLst>
                </a:gridCol>
                <a:gridCol w="889317">
                  <a:extLst>
                    <a:ext uri="{9D8B030D-6E8A-4147-A177-3AD203B41FA5}">
                      <a16:colId xmlns:a16="http://schemas.microsoft.com/office/drawing/2014/main" val="3791061666"/>
                    </a:ext>
                  </a:extLst>
                </a:gridCol>
                <a:gridCol w="717867">
                  <a:extLst>
                    <a:ext uri="{9D8B030D-6E8A-4147-A177-3AD203B41FA5}">
                      <a16:colId xmlns:a16="http://schemas.microsoft.com/office/drawing/2014/main" val="1570445377"/>
                    </a:ext>
                  </a:extLst>
                </a:gridCol>
                <a:gridCol w="1208715">
                  <a:extLst>
                    <a:ext uri="{9D8B030D-6E8A-4147-A177-3AD203B41FA5}">
                      <a16:colId xmlns:a16="http://schemas.microsoft.com/office/drawing/2014/main" val="1547306314"/>
                    </a:ext>
                  </a:extLst>
                </a:gridCol>
                <a:gridCol w="676283">
                  <a:extLst>
                    <a:ext uri="{9D8B030D-6E8A-4147-A177-3AD203B41FA5}">
                      <a16:colId xmlns:a16="http://schemas.microsoft.com/office/drawing/2014/main" val="1683415559"/>
                    </a:ext>
                  </a:extLst>
                </a:gridCol>
                <a:gridCol w="625793">
                  <a:extLst>
                    <a:ext uri="{9D8B030D-6E8A-4147-A177-3AD203B41FA5}">
                      <a16:colId xmlns:a16="http://schemas.microsoft.com/office/drawing/2014/main" val="253039540"/>
                    </a:ext>
                  </a:extLst>
                </a:gridCol>
                <a:gridCol w="997267">
                  <a:extLst>
                    <a:ext uri="{9D8B030D-6E8A-4147-A177-3AD203B41FA5}">
                      <a16:colId xmlns:a16="http://schemas.microsoft.com/office/drawing/2014/main" val="2547132493"/>
                    </a:ext>
                  </a:extLst>
                </a:gridCol>
                <a:gridCol w="1129030">
                  <a:extLst>
                    <a:ext uri="{9D8B030D-6E8A-4147-A177-3AD203B41FA5}">
                      <a16:colId xmlns:a16="http://schemas.microsoft.com/office/drawing/2014/main" val="1584118403"/>
                    </a:ext>
                  </a:extLst>
                </a:gridCol>
                <a:gridCol w="782707">
                  <a:extLst>
                    <a:ext uri="{9D8B030D-6E8A-4147-A177-3AD203B41FA5}">
                      <a16:colId xmlns:a16="http://schemas.microsoft.com/office/drawing/2014/main" val="2177531404"/>
                    </a:ext>
                  </a:extLst>
                </a:gridCol>
              </a:tblGrid>
              <a:tr h="412947">
                <a:tc>
                  <a:txBody>
                    <a:bodyPr/>
                    <a:lstStyle/>
                    <a:p>
                      <a:pPr algn="ctr" fontAlgn="base"/>
                      <a:r>
                        <a:rPr lang="en-US" sz="1100" b="1">
                          <a:solidFill>
                            <a:srgbClr val="FFFFFF"/>
                          </a:solidFill>
                          <a:effectLst/>
                          <a:latin typeface="Arial"/>
                        </a:rPr>
                        <a:t>PSD 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algn="ctr" fontAlgn="base"/>
                      <a:r>
                        <a:rPr lang="en-US" sz="1100" b="1">
                          <a:solidFill>
                            <a:srgbClr val="FFFFFF"/>
                          </a:solidFill>
                          <a:effectLst/>
                          <a:latin typeface="Arial"/>
                        </a:rPr>
                        <a:t>PSD 2</a:t>
                      </a:r>
                      <a:endParaRPr lang="en-US" b="1">
                        <a:solidFill>
                          <a:srgbClr val="FFFFFF"/>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algn="ctr" fontAlgn="base"/>
                      <a:r>
                        <a:rPr lang="en-US" sz="1100" b="1">
                          <a:solidFill>
                            <a:srgbClr val="FFFFFF"/>
                          </a:solidFill>
                          <a:effectLst/>
                          <a:latin typeface="Arial"/>
                        </a:rPr>
                        <a:t>PSD 3</a:t>
                      </a:r>
                      <a:endParaRPr lang="en-US" b="1">
                        <a:solidFill>
                          <a:srgbClr val="FFFFFF"/>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algn="ctr" fontAlgn="base"/>
                      <a:r>
                        <a:rPr lang="en-US" sz="1100" b="1">
                          <a:solidFill>
                            <a:srgbClr val="FFFFFF"/>
                          </a:solidFill>
                          <a:effectLst/>
                          <a:latin typeface="Arial"/>
                        </a:rPr>
                        <a:t>PSD 4</a:t>
                      </a:r>
                      <a:endParaRPr lang="en-US" b="1">
                        <a:solidFill>
                          <a:srgbClr val="FFFFFF"/>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algn="ctr" fontAlgn="base"/>
                      <a:r>
                        <a:rPr lang="en-US" sz="1100" b="1">
                          <a:solidFill>
                            <a:srgbClr val="FFFFFF"/>
                          </a:solidFill>
                          <a:effectLst/>
                          <a:latin typeface="Arial"/>
                        </a:rPr>
                        <a:t>PSD 5</a:t>
                      </a:r>
                      <a:endParaRPr lang="en-US" b="1">
                        <a:solidFill>
                          <a:srgbClr val="FFFFFF"/>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algn="ctr" fontAlgn="base"/>
                      <a:r>
                        <a:rPr lang="en-US" sz="1100" b="1">
                          <a:solidFill>
                            <a:srgbClr val="FFFFFF"/>
                          </a:solidFill>
                          <a:effectLst/>
                          <a:latin typeface="Arial"/>
                        </a:rPr>
                        <a:t>PSD 6</a:t>
                      </a:r>
                      <a:endParaRPr lang="en-US" b="1">
                        <a:solidFill>
                          <a:srgbClr val="FFFFFF"/>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algn="ctr" fontAlgn="base"/>
                      <a:r>
                        <a:rPr lang="en-US" sz="1100" b="1">
                          <a:solidFill>
                            <a:srgbClr val="FFFFFF"/>
                          </a:solidFill>
                          <a:effectLst/>
                          <a:latin typeface="Arial"/>
                        </a:rPr>
                        <a:t>PSD 7</a:t>
                      </a:r>
                      <a:endParaRPr lang="en-US" b="1">
                        <a:solidFill>
                          <a:srgbClr val="FFFFFF"/>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lvl="0" algn="ctr">
                        <a:buNone/>
                      </a:pPr>
                      <a:r>
                        <a:rPr lang="en-US" sz="1100" b="1">
                          <a:solidFill>
                            <a:srgbClr val="FFFFFF"/>
                          </a:solidFill>
                          <a:effectLst/>
                          <a:latin typeface="Arial"/>
                        </a:rPr>
                        <a:t>PSD 9</a:t>
                      </a: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solidFill>
                      <a:srgbClr val="4F758B"/>
                    </a:solidFill>
                  </a:tcPr>
                </a:tc>
                <a:tc>
                  <a:txBody>
                    <a:bodyPr/>
                    <a:lstStyle/>
                    <a:p>
                      <a:pPr lvl="0" algn="ctr">
                        <a:buNone/>
                      </a:pPr>
                      <a:r>
                        <a:rPr lang="en-US" sz="1100" b="1">
                          <a:solidFill>
                            <a:srgbClr val="FFFFFF"/>
                          </a:solidFill>
                          <a:effectLst/>
                          <a:latin typeface="Arial"/>
                        </a:rPr>
                        <a:t>PSD 10 (optional)</a:t>
                      </a:r>
                      <a:endParaRPr lang="en-US"/>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solidFill>
                      <a:srgbClr val="4F758B"/>
                    </a:solidFill>
                  </a:tcPr>
                </a:tc>
                <a:extLst>
                  <a:ext uri="{0D108BD9-81ED-4DB2-BD59-A6C34878D82A}">
                    <a16:rowId xmlns:a16="http://schemas.microsoft.com/office/drawing/2014/main" val="4171655606"/>
                  </a:ext>
                </a:extLst>
              </a:tr>
              <a:tr h="412947">
                <a:tc>
                  <a:txBody>
                    <a:bodyPr/>
                    <a:lstStyle/>
                    <a:p>
                      <a:pPr algn="ctr" fontAlgn="base"/>
                      <a:r>
                        <a:rPr lang="en-US" sz="1100" b="0">
                          <a:solidFill>
                            <a:srgbClr val="FFFFFF"/>
                          </a:solidFill>
                          <a:effectLst/>
                          <a:latin typeface="Arial"/>
                        </a:rPr>
                        <a:t>Onboarding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algn="ctr" fontAlgn="base"/>
                      <a:r>
                        <a:rPr lang="en-US" sz="1100" b="0">
                          <a:solidFill>
                            <a:srgbClr val="FFFFFF"/>
                          </a:solidFill>
                          <a:effectLst/>
                          <a:latin typeface="Arial"/>
                        </a:rPr>
                        <a:t>Data </a:t>
                      </a:r>
                    </a:p>
                    <a:p>
                      <a:pPr algn="ctr" fontAlgn="base"/>
                      <a:r>
                        <a:rPr lang="en-US" sz="1100" b="0">
                          <a:solidFill>
                            <a:srgbClr val="FFFFFF"/>
                          </a:solidFill>
                          <a:effectLst/>
                          <a:latin typeface="Arial"/>
                        </a:rPr>
                        <a:t>Repository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algn="ctr" fontAlgn="base"/>
                      <a:r>
                        <a:rPr lang="en-US" sz="1100" b="0">
                          <a:solidFill>
                            <a:srgbClr val="FFFFFF"/>
                          </a:solidFill>
                          <a:effectLst/>
                        </a:rPr>
                        <a:t>Data </a:t>
                      </a:r>
                    </a:p>
                    <a:p>
                      <a:pPr algn="ctr" fontAlgn="base"/>
                      <a:r>
                        <a:rPr lang="en-US" sz="1100" b="0">
                          <a:solidFill>
                            <a:srgbClr val="FFFFFF"/>
                          </a:solidFill>
                          <a:effectLst/>
                        </a:rPr>
                        <a:t>Capture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algn="ctr" fontAlgn="base"/>
                      <a:r>
                        <a:rPr lang="en-US" sz="1100" b="0">
                          <a:solidFill>
                            <a:srgbClr val="FFFFFF"/>
                          </a:solidFill>
                          <a:effectLst/>
                        </a:rPr>
                        <a:t>Data </a:t>
                      </a:r>
                    </a:p>
                    <a:p>
                      <a:pPr algn="ctr" fontAlgn="base"/>
                      <a:r>
                        <a:rPr lang="en-US" sz="1100" b="0">
                          <a:solidFill>
                            <a:srgbClr val="FFFFFF"/>
                          </a:solidFill>
                          <a:effectLst/>
                        </a:rPr>
                        <a:t>Transformations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algn="ctr" fontAlgn="base"/>
                      <a:r>
                        <a:rPr lang="en-US" sz="1100" b="0">
                          <a:solidFill>
                            <a:srgbClr val="FFFFFF"/>
                          </a:solidFill>
                          <a:effectLst/>
                          <a:latin typeface="Arial"/>
                        </a:rPr>
                        <a:t>Data </a:t>
                      </a:r>
                    </a:p>
                    <a:p>
                      <a:pPr algn="ctr" fontAlgn="base"/>
                      <a:r>
                        <a:rPr lang="en-US" sz="1100" b="0">
                          <a:solidFill>
                            <a:srgbClr val="FFFFFF"/>
                          </a:solidFill>
                          <a:effectLst/>
                          <a:latin typeface="Arial"/>
                        </a:rPr>
                        <a:t>Quality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algn="ctr" fontAlgn="base"/>
                      <a:r>
                        <a:rPr lang="en-US" sz="1100" b="0">
                          <a:solidFill>
                            <a:srgbClr val="FFFFFF"/>
                          </a:solidFill>
                          <a:effectLst/>
                          <a:latin typeface="Arial"/>
                        </a:rPr>
                        <a:t>Data </a:t>
                      </a:r>
                    </a:p>
                    <a:p>
                      <a:pPr algn="ctr" fontAlgn="base"/>
                      <a:r>
                        <a:rPr lang="en-US" sz="1100" b="0">
                          <a:solidFill>
                            <a:srgbClr val="FFFFFF"/>
                          </a:solidFill>
                          <a:effectLst/>
                          <a:latin typeface="Arial"/>
                        </a:rPr>
                        <a:t>Export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algn="ctr" fontAlgn="base"/>
                      <a:r>
                        <a:rPr lang="en-US" sz="1100" b="0">
                          <a:solidFill>
                            <a:srgbClr val="FFFFFF"/>
                          </a:solidFill>
                          <a:effectLst/>
                          <a:latin typeface="Arial"/>
                        </a:rPr>
                        <a:t>Changes </a:t>
                      </a:r>
                    </a:p>
                    <a:p>
                      <a:pPr algn="ctr" fontAlgn="base"/>
                      <a:r>
                        <a:rPr lang="en-US" sz="1100" b="0">
                          <a:solidFill>
                            <a:srgbClr val="FFFFFF"/>
                          </a:solidFill>
                          <a:effectLst/>
                          <a:latin typeface="Arial"/>
                        </a:rPr>
                        <a:t>&amp; Migrations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lvl="0" algn="ctr">
                        <a:buNone/>
                      </a:pPr>
                      <a:r>
                        <a:rPr lang="en-US" sz="1100" b="0">
                          <a:solidFill>
                            <a:srgbClr val="FFFFFF"/>
                          </a:solidFill>
                          <a:effectLst/>
                          <a:latin typeface="Arial"/>
                        </a:rPr>
                        <a:t>Data Partner</a:t>
                      </a:r>
                    </a:p>
                    <a:p>
                      <a:pPr lvl="0" algn="ctr">
                        <a:buNone/>
                      </a:pPr>
                      <a:r>
                        <a:rPr lang="en-US" sz="1100" b="0">
                          <a:solidFill>
                            <a:srgbClr val="FFFFFF"/>
                          </a:solidFill>
                          <a:effectLst/>
                          <a:latin typeface="Arial"/>
                        </a:rPr>
                        <a:t> Requirements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4F758B"/>
                    </a:solidFill>
                  </a:tcPr>
                </a:tc>
                <a:tc>
                  <a:txBody>
                    <a:bodyPr/>
                    <a:lstStyle/>
                    <a:p>
                      <a:pPr lvl="0" algn="ctr">
                        <a:buNone/>
                      </a:pPr>
                      <a:r>
                        <a:rPr lang="en-US" sz="1100">
                          <a:solidFill>
                            <a:schemeClr val="bg1"/>
                          </a:solidFill>
                        </a:rPr>
                        <a:t>Provider Portal</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4F758B"/>
                    </a:solidFill>
                  </a:tcPr>
                </a:tc>
                <a:extLst>
                  <a:ext uri="{0D108BD9-81ED-4DB2-BD59-A6C34878D82A}">
                    <a16:rowId xmlns:a16="http://schemas.microsoft.com/office/drawing/2014/main" val="1660762145"/>
                  </a:ext>
                </a:extLst>
              </a:tr>
              <a:tr h="251359">
                <a:tc>
                  <a:txBody>
                    <a:bodyPr/>
                    <a:lstStyle/>
                    <a:p>
                      <a:pPr algn="ctr" fontAlgn="auto"/>
                      <a:endParaRPr lang="en-US" sz="1100" b="1">
                        <a:solidFill>
                          <a:srgbClr val="4F758B"/>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endParaRPr lang="en-US" sz="1100" b="1">
                        <a:solidFill>
                          <a:srgbClr val="4F758B"/>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endParaRPr lang="en-US" sz="1100" b="1">
                        <a:solidFill>
                          <a:srgbClr val="4F758B"/>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endParaRPr lang="en-US" sz="1100" b="1">
                        <a:solidFill>
                          <a:srgbClr val="565A5C"/>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endParaRPr lang="en-US" sz="1100" b="1">
                        <a:solidFill>
                          <a:srgbClr val="67823A"/>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endParaRPr lang="en-US" sz="1100" b="1">
                        <a:solidFill>
                          <a:srgbClr val="5F2167"/>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endParaRPr lang="en-US" sz="1100" b="1">
                        <a:solidFill>
                          <a:srgbClr val="5F2167"/>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lvl="0" algn="ctr">
                        <a:buNone/>
                      </a:pPr>
                      <a:endParaRPr lang="en-US" sz="1100" b="1">
                        <a:solidFill>
                          <a:srgbClr val="5F2167"/>
                        </a:solidFill>
                        <a:effectLst/>
                        <a:latin typeface="Arial"/>
                      </a:endParaRP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tc>
                  <a:txBody>
                    <a:bodyPr/>
                    <a:lstStyle/>
                    <a:p>
                      <a:pPr lvl="0" algn="ctr">
                        <a:buNone/>
                      </a:pPr>
                      <a:endParaRPr lang="en-US" sz="1100" b="1">
                        <a:solidFill>
                          <a:srgbClr val="5F2167"/>
                        </a:solidFill>
                        <a:effectLst/>
                        <a:latin typeface="Arial"/>
                      </a:endParaRP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extLst>
                  <a:ext uri="{0D108BD9-81ED-4DB2-BD59-A6C34878D82A}">
                    <a16:rowId xmlns:a16="http://schemas.microsoft.com/office/drawing/2014/main" val="1786566511"/>
                  </a:ext>
                </a:extLst>
              </a:tr>
              <a:tr h="260195">
                <a:tc>
                  <a:txBody>
                    <a:bodyPr/>
                    <a:lstStyle/>
                    <a:p>
                      <a:pPr algn="ctr" fontAlgn="base"/>
                      <a:r>
                        <a:rPr lang="en-US" sz="1100">
                          <a:solidFill>
                            <a:srgbClr val="565A5C"/>
                          </a:solidFill>
                          <a:effectLst/>
                          <a:latin typeface="Arial"/>
                        </a:rPr>
                        <a:t>1.1</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2.1</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3.1</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4.1</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5.1</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6.1</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7.1</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lvl="0" algn="ctr">
                        <a:buNone/>
                      </a:pPr>
                      <a:r>
                        <a:rPr lang="en-US" sz="1100">
                          <a:solidFill>
                            <a:srgbClr val="565A5C"/>
                          </a:solidFill>
                          <a:effectLst/>
                          <a:latin typeface="Arial"/>
                        </a:rPr>
                        <a:t>9.1</a:t>
                      </a: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tc>
                  <a:txBody>
                    <a:bodyPr/>
                    <a:lstStyle/>
                    <a:p>
                      <a:pPr lvl="0" algn="ctr">
                        <a:lnSpc>
                          <a:spcPct val="100000"/>
                        </a:lnSpc>
                        <a:spcBef>
                          <a:spcPts val="0"/>
                        </a:spcBef>
                        <a:spcAft>
                          <a:spcPts val="0"/>
                        </a:spcAft>
                        <a:buNone/>
                      </a:pPr>
                      <a:r>
                        <a:rPr lang="en-US" sz="1100"/>
                        <a:t>10.1</a:t>
                      </a:r>
                      <a:endParaRPr lang="en-US"/>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extLst>
                  <a:ext uri="{0D108BD9-81ED-4DB2-BD59-A6C34878D82A}">
                    <a16:rowId xmlns:a16="http://schemas.microsoft.com/office/drawing/2014/main" val="910282844"/>
                  </a:ext>
                </a:extLst>
              </a:tr>
              <a:tr h="251359">
                <a:tc>
                  <a:txBody>
                    <a:bodyPr/>
                    <a:lstStyle/>
                    <a:p>
                      <a:pPr algn="ctr" fontAlgn="base"/>
                      <a:r>
                        <a:rPr lang="en-US" sz="1100">
                          <a:solidFill>
                            <a:srgbClr val="565A5C"/>
                          </a:solidFill>
                          <a:effectLst/>
                          <a:latin typeface="Arial"/>
                        </a:rPr>
                        <a:t>1.2</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2.2</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3.2</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4.2</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5.2</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6.2</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7.2</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lvl="0" algn="ctr">
                        <a:buNone/>
                      </a:pPr>
                      <a:r>
                        <a:rPr lang="en-US" sz="1100">
                          <a:solidFill>
                            <a:srgbClr val="565A5C"/>
                          </a:solidFill>
                          <a:effectLst/>
                          <a:latin typeface="Arial"/>
                        </a:rPr>
                        <a:t>9.2</a:t>
                      </a: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tc>
                  <a:txBody>
                    <a:bodyPr/>
                    <a:lstStyle/>
                    <a:p>
                      <a:pPr lvl="0" algn="ctr">
                        <a:buNone/>
                      </a:pPr>
                      <a:r>
                        <a:rPr lang="en-US" sz="1100">
                          <a:solidFill>
                            <a:srgbClr val="565A5C"/>
                          </a:solidFill>
                          <a:effectLst/>
                          <a:latin typeface="Arial"/>
                        </a:rPr>
                        <a:t>10.2</a:t>
                      </a: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extLst>
                  <a:ext uri="{0D108BD9-81ED-4DB2-BD59-A6C34878D82A}">
                    <a16:rowId xmlns:a16="http://schemas.microsoft.com/office/drawing/2014/main" val="1903436554"/>
                  </a:ext>
                </a:extLst>
              </a:tr>
              <a:tr h="251359">
                <a:tc>
                  <a:txBody>
                    <a:bodyPr/>
                    <a:lstStyle/>
                    <a:p>
                      <a:pPr algn="ctr" fontAlgn="base"/>
                      <a:r>
                        <a:rPr lang="en-US" sz="1100">
                          <a:solidFill>
                            <a:srgbClr val="565A5C"/>
                          </a:solidFill>
                          <a:effectLst/>
                          <a:latin typeface="Arial"/>
                        </a:rPr>
                        <a:t>1.3</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2.3</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3.3</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4.3</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5.3</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6.3</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7.3</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lvl="0" algn="ctr">
                        <a:buNone/>
                      </a:pPr>
                      <a:r>
                        <a:rPr lang="en-US" sz="1100">
                          <a:solidFill>
                            <a:srgbClr val="565A5C"/>
                          </a:solidFill>
                          <a:effectLst/>
                          <a:latin typeface="Arial"/>
                        </a:rPr>
                        <a:t>9.3</a:t>
                      </a: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tc>
                  <a:txBody>
                    <a:bodyPr/>
                    <a:lstStyle/>
                    <a:p>
                      <a:pPr lvl="0" algn="ctr">
                        <a:buNone/>
                      </a:pPr>
                      <a:r>
                        <a:rPr lang="en-US" sz="1100">
                          <a:solidFill>
                            <a:srgbClr val="565A5C"/>
                          </a:solidFill>
                          <a:effectLst/>
                          <a:latin typeface="Arial"/>
                        </a:rPr>
                        <a:t>10.3</a:t>
                      </a: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extLst>
                  <a:ext uri="{0D108BD9-81ED-4DB2-BD59-A6C34878D82A}">
                    <a16:rowId xmlns:a16="http://schemas.microsoft.com/office/drawing/2014/main" val="3129583687"/>
                  </a:ext>
                </a:extLst>
              </a:tr>
              <a:tr h="251359">
                <a:tc>
                  <a:txBody>
                    <a:bodyPr/>
                    <a:lstStyle/>
                    <a:p>
                      <a:pPr algn="ctr" fontAlgn="base"/>
                      <a:r>
                        <a:rPr lang="en-US" sz="1100">
                          <a:solidFill>
                            <a:srgbClr val="565A5C"/>
                          </a:solidFill>
                          <a:effectLst/>
                          <a:latin typeface="Arial"/>
                        </a:rPr>
                        <a:t>1.4</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2.4</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3.4</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4.4</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5.4</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6.4</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7.4</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lvl="0" algn="ctr">
                        <a:buNone/>
                      </a:pPr>
                      <a:r>
                        <a:rPr lang="en-US" sz="1100">
                          <a:solidFill>
                            <a:srgbClr val="565A5C"/>
                          </a:solidFill>
                          <a:effectLst/>
                          <a:latin typeface="Arial"/>
                        </a:rPr>
                        <a:t>9.4</a:t>
                      </a: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tc>
                  <a:txBody>
                    <a:bodyPr/>
                    <a:lstStyle/>
                    <a:p>
                      <a:pPr lvl="0" algn="ctr">
                        <a:buNone/>
                      </a:pPr>
                      <a:r>
                        <a:rPr lang="en-US" sz="1100">
                          <a:solidFill>
                            <a:srgbClr val="565A5C"/>
                          </a:solidFill>
                          <a:effectLst/>
                          <a:latin typeface="Arial"/>
                        </a:rPr>
                        <a:t>10.4</a:t>
                      </a: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extLst>
                  <a:ext uri="{0D108BD9-81ED-4DB2-BD59-A6C34878D82A}">
                    <a16:rowId xmlns:a16="http://schemas.microsoft.com/office/drawing/2014/main" val="2859137585"/>
                  </a:ext>
                </a:extLst>
              </a:tr>
              <a:tr h="251359">
                <a:tc>
                  <a:txBody>
                    <a:bodyPr/>
                    <a:lstStyle/>
                    <a:p>
                      <a:pPr algn="ctr" fontAlgn="base"/>
                      <a:r>
                        <a:rPr lang="en-US" sz="1100">
                          <a:solidFill>
                            <a:srgbClr val="565A5C"/>
                          </a:solidFill>
                          <a:effectLst/>
                          <a:latin typeface="Arial"/>
                        </a:rPr>
                        <a:t>1.5</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r>
                        <a:rPr lang="en-US" sz="1100">
                          <a:solidFill>
                            <a:srgbClr val="565A5C"/>
                          </a:solidFill>
                          <a:effectLst/>
                          <a:latin typeface="Arial"/>
                        </a:rPr>
                        <a:t>2.5</a:t>
                      </a:r>
                      <a:endParaRPr lang="en-US" sz="1100">
                        <a:solidFill>
                          <a:srgbClr val="565A5C"/>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3.5</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4.5</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5.5</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endParaRPr lang="en-US" sz="1100">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r>
                        <a:rPr lang="en-US" sz="1100">
                          <a:solidFill>
                            <a:srgbClr val="565A5C"/>
                          </a:solidFill>
                          <a:effectLst/>
                          <a:latin typeface="Arial"/>
                        </a:rPr>
                        <a:t>7.5</a:t>
                      </a:r>
                      <a:endParaRPr lang="en-US" sz="1100">
                        <a:solidFill>
                          <a:srgbClr val="565A5C"/>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lvl="0" algn="ctr">
                        <a:buNone/>
                      </a:pPr>
                      <a:endParaRPr lang="en-US" sz="1100">
                        <a:solidFill>
                          <a:srgbClr val="565A5C"/>
                        </a:solidFill>
                        <a:effectLst/>
                        <a:latin typeface="Arial"/>
                      </a:endParaRP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tc>
                  <a:txBody>
                    <a:bodyPr/>
                    <a:lstStyle/>
                    <a:p>
                      <a:pPr lvl="0" algn="ctr">
                        <a:buNone/>
                      </a:pPr>
                      <a:r>
                        <a:rPr lang="en-US" sz="1100">
                          <a:solidFill>
                            <a:srgbClr val="565A5C"/>
                          </a:solidFill>
                          <a:effectLst/>
                          <a:latin typeface="Arial"/>
                        </a:rPr>
                        <a:t>10.5</a:t>
                      </a: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extLst>
                  <a:ext uri="{0D108BD9-81ED-4DB2-BD59-A6C34878D82A}">
                    <a16:rowId xmlns:a16="http://schemas.microsoft.com/office/drawing/2014/main" val="1705877923"/>
                  </a:ext>
                </a:extLst>
              </a:tr>
              <a:tr h="251359">
                <a:tc>
                  <a:txBody>
                    <a:bodyPr/>
                    <a:lstStyle/>
                    <a:p>
                      <a:pPr algn="ctr" fontAlgn="base"/>
                      <a:r>
                        <a:rPr lang="en-US" sz="1100">
                          <a:solidFill>
                            <a:srgbClr val="565A5C"/>
                          </a:solidFill>
                          <a:effectLst/>
                          <a:latin typeface="Arial"/>
                        </a:rPr>
                        <a:t>1.6</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r>
                        <a:rPr lang="en-US" sz="1100">
                          <a:solidFill>
                            <a:srgbClr val="565A5C"/>
                          </a:solidFill>
                          <a:effectLst/>
                          <a:latin typeface="Arial"/>
                        </a:rPr>
                        <a:t>2.6</a:t>
                      </a:r>
                      <a:endParaRPr lang="en-US" sz="1100">
                        <a:solidFill>
                          <a:srgbClr val="565A5C"/>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r>
                        <a:rPr lang="en-US" sz="1100">
                          <a:solidFill>
                            <a:srgbClr val="565A5C"/>
                          </a:solidFill>
                          <a:effectLst/>
                          <a:latin typeface="Arial"/>
                        </a:rPr>
                        <a:t>3.6</a:t>
                      </a:r>
                      <a:endParaRPr lang="en-US" sz="1100">
                        <a:solidFill>
                          <a:srgbClr val="565A5C"/>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endParaRPr lang="en-US" sz="1100">
                        <a:solidFill>
                          <a:srgbClr val="565A5C"/>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en-US" sz="1100">
                          <a:solidFill>
                            <a:srgbClr val="565A5C"/>
                          </a:solidFill>
                          <a:effectLst/>
                          <a:latin typeface="Arial"/>
                        </a:rPr>
                        <a:t>5.6</a:t>
                      </a:r>
                      <a:endParaRPr lang="en-US">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endParaRPr lang="en-US" sz="1100">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r>
                        <a:rPr lang="en-US" sz="1100">
                          <a:solidFill>
                            <a:srgbClr val="565A5C"/>
                          </a:solidFill>
                          <a:effectLst/>
                          <a:latin typeface="Arial"/>
                        </a:rPr>
                        <a:t>7.6</a:t>
                      </a:r>
                      <a:endParaRPr lang="en-US" sz="1100">
                        <a:solidFill>
                          <a:srgbClr val="565A5C"/>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lvl="0" algn="ctr">
                        <a:buNone/>
                      </a:pPr>
                      <a:endParaRPr lang="en-US" sz="1100">
                        <a:solidFill>
                          <a:srgbClr val="565A5C"/>
                        </a:solidFill>
                        <a:effectLst/>
                        <a:latin typeface="Arial"/>
                      </a:endParaRP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tc>
                  <a:txBody>
                    <a:bodyPr/>
                    <a:lstStyle/>
                    <a:p>
                      <a:pPr lvl="0" algn="ctr">
                        <a:buNone/>
                      </a:pPr>
                      <a:endParaRPr lang="en-US" sz="1100">
                        <a:solidFill>
                          <a:srgbClr val="565A5C"/>
                        </a:solidFill>
                        <a:effectLst/>
                        <a:latin typeface="Arial"/>
                      </a:endParaRP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extLst>
                  <a:ext uri="{0D108BD9-81ED-4DB2-BD59-A6C34878D82A}">
                    <a16:rowId xmlns:a16="http://schemas.microsoft.com/office/drawing/2014/main" val="3770061456"/>
                  </a:ext>
                </a:extLst>
              </a:tr>
              <a:tr h="251359">
                <a:tc>
                  <a:txBody>
                    <a:bodyPr/>
                    <a:lstStyle/>
                    <a:p>
                      <a:pPr algn="ctr" fontAlgn="base"/>
                      <a:endParaRPr lang="en-US" sz="1100">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endParaRPr lang="en-US" sz="1100">
                        <a:solidFill>
                          <a:srgbClr val="565A5C"/>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r>
                        <a:rPr lang="en-US" sz="1100">
                          <a:solidFill>
                            <a:srgbClr val="565A5C"/>
                          </a:solidFill>
                          <a:effectLst/>
                          <a:latin typeface="Arial"/>
                        </a:rPr>
                        <a:t>3.7</a:t>
                      </a:r>
                      <a:endParaRPr lang="en-US" sz="1100">
                        <a:solidFill>
                          <a:srgbClr val="565A5C"/>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endParaRPr lang="en-US" sz="1100">
                        <a:solidFill>
                          <a:srgbClr val="565A5C"/>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endParaRPr lang="en-US" sz="1100">
                        <a:solidFill>
                          <a:srgbClr val="565A5C"/>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endParaRPr lang="en-US" sz="1100">
                        <a:solidFill>
                          <a:srgbClr val="565A5C"/>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endParaRPr lang="en-US" sz="1100">
                        <a:solidFill>
                          <a:srgbClr val="565A5C"/>
                        </a:solidFill>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lvl="0" algn="ctr">
                        <a:buNone/>
                      </a:pPr>
                      <a:endParaRPr lang="en-US" sz="1100">
                        <a:solidFill>
                          <a:srgbClr val="565A5C"/>
                        </a:solidFill>
                        <a:effectLst/>
                        <a:latin typeface="Arial"/>
                      </a:endParaRP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tc>
                  <a:txBody>
                    <a:bodyPr/>
                    <a:lstStyle/>
                    <a:p>
                      <a:pPr lvl="0" algn="ctr">
                        <a:buNone/>
                      </a:pPr>
                      <a:endParaRPr lang="en-US" sz="1100">
                        <a:solidFill>
                          <a:srgbClr val="565A5C"/>
                        </a:solidFill>
                        <a:effectLst/>
                        <a:latin typeface="Arial"/>
                      </a:endParaRP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extLst>
                  <a:ext uri="{0D108BD9-81ED-4DB2-BD59-A6C34878D82A}">
                    <a16:rowId xmlns:a16="http://schemas.microsoft.com/office/drawing/2014/main" val="2271841282"/>
                  </a:ext>
                </a:extLst>
              </a:tr>
            </a:tbl>
          </a:graphicData>
        </a:graphic>
      </p:graphicFrame>
      <p:sp>
        <p:nvSpPr>
          <p:cNvPr id="3" name="TextBox 1">
            <a:extLst>
              <a:ext uri="{FF2B5EF4-FFF2-40B4-BE49-F238E27FC236}">
                <a16:creationId xmlns:a16="http://schemas.microsoft.com/office/drawing/2014/main" id="{B857FE72-2B91-7C88-4FD0-BA66DD5A933B}"/>
              </a:ext>
            </a:extLst>
          </p:cNvPr>
          <p:cNvSpPr txBox="1"/>
          <p:nvPr/>
        </p:nvSpPr>
        <p:spPr>
          <a:xfrm>
            <a:off x="8846630" y="1475456"/>
            <a:ext cx="3489159" cy="246221"/>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t>Output Data Integrity Standards</a:t>
            </a:r>
            <a:endParaRPr lang="en-US"/>
          </a:p>
        </p:txBody>
      </p:sp>
      <p:graphicFrame>
        <p:nvGraphicFramePr>
          <p:cNvPr id="7" name="Table 6">
            <a:extLst>
              <a:ext uri="{FF2B5EF4-FFF2-40B4-BE49-F238E27FC236}">
                <a16:creationId xmlns:a16="http://schemas.microsoft.com/office/drawing/2014/main" id="{DAF85CF4-9C19-E632-BFE3-5E2ADF1C8BA4}"/>
              </a:ext>
            </a:extLst>
          </p:cNvPr>
          <p:cNvGraphicFramePr>
            <a:graphicFrameLocks noGrp="1"/>
          </p:cNvGraphicFramePr>
          <p:nvPr>
            <p:extLst>
              <p:ext uri="{D42A27DB-BD31-4B8C-83A1-F6EECF244321}">
                <p14:modId xmlns:p14="http://schemas.microsoft.com/office/powerpoint/2010/main" val="4268194982"/>
              </p:ext>
            </p:extLst>
          </p:nvPr>
        </p:nvGraphicFramePr>
        <p:xfrm>
          <a:off x="9137048" y="1979071"/>
          <a:ext cx="2546498" cy="839667"/>
        </p:xfrm>
        <a:graphic>
          <a:graphicData uri="http://schemas.openxmlformats.org/drawingml/2006/table">
            <a:tbl>
              <a:tblPr firstRow="1" bandRow="1">
                <a:tableStyleId>{5C22544A-7EE6-4342-B048-85BDC9FD1C3A}</a:tableStyleId>
              </a:tblPr>
              <a:tblGrid>
                <a:gridCol w="1021437">
                  <a:extLst>
                    <a:ext uri="{9D8B030D-6E8A-4147-A177-3AD203B41FA5}">
                      <a16:colId xmlns:a16="http://schemas.microsoft.com/office/drawing/2014/main" val="2990033521"/>
                    </a:ext>
                  </a:extLst>
                </a:gridCol>
                <a:gridCol w="1525061">
                  <a:extLst>
                    <a:ext uri="{9D8B030D-6E8A-4147-A177-3AD203B41FA5}">
                      <a16:colId xmlns:a16="http://schemas.microsoft.com/office/drawing/2014/main" val="2158577600"/>
                    </a:ext>
                  </a:extLst>
                </a:gridCol>
              </a:tblGrid>
              <a:tr h="412947">
                <a:tc>
                  <a:txBody>
                    <a:bodyPr/>
                    <a:lstStyle/>
                    <a:p>
                      <a:pPr marL="0" lvl="0" algn="ctr" defTabSz="457200" rtl="0" eaLnBrk="1" latinLnBrk="0" hangingPunct="1">
                        <a:buNone/>
                      </a:pPr>
                      <a:r>
                        <a:rPr lang="en-US" sz="1100" b="1" kern="1200">
                          <a:solidFill>
                            <a:srgbClr val="FFFFFF"/>
                          </a:solidFill>
                          <a:effectLst/>
                          <a:latin typeface="Arial"/>
                          <a:ea typeface="+mn-ea"/>
                          <a:cs typeface="+mn-cs"/>
                        </a:rPr>
                        <a:t>ODI 2.0</a:t>
                      </a:r>
                    </a:p>
                  </a:txBody>
                  <a:tcP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solidFill>
                      <a:srgbClr val="4F758B"/>
                    </a:solidFill>
                  </a:tcPr>
                </a:tc>
                <a:tc>
                  <a:txBody>
                    <a:bodyPr/>
                    <a:lstStyle/>
                    <a:p>
                      <a:pPr marL="0" lvl="0" algn="ctr" defTabSz="457200" rtl="0" eaLnBrk="1" latinLnBrk="0" hangingPunct="1">
                        <a:buNone/>
                      </a:pPr>
                      <a:r>
                        <a:rPr lang="en-US" sz="1100" b="1" kern="1200">
                          <a:solidFill>
                            <a:srgbClr val="FFFFFF"/>
                          </a:solidFill>
                          <a:effectLst/>
                          <a:latin typeface="Arial"/>
                          <a:ea typeface="+mn-ea"/>
                          <a:cs typeface="+mn-cs"/>
                        </a:rPr>
                        <a:t>ODI 3.0</a:t>
                      </a:r>
                    </a:p>
                  </a:txBody>
                  <a:tcPr>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4F758B"/>
                    </a:solidFill>
                  </a:tcPr>
                </a:tc>
                <a:extLst>
                  <a:ext uri="{0D108BD9-81ED-4DB2-BD59-A6C34878D82A}">
                    <a16:rowId xmlns:a16="http://schemas.microsoft.com/office/drawing/2014/main" val="1890863921"/>
                  </a:ext>
                </a:extLst>
              </a:tr>
              <a:tr h="412947">
                <a:tc>
                  <a:txBody>
                    <a:bodyPr/>
                    <a:lstStyle/>
                    <a:p>
                      <a:pPr marL="0" lvl="0" algn="ctr" defTabSz="457200" rtl="0" eaLnBrk="1" latinLnBrk="0" hangingPunct="1">
                        <a:buNone/>
                      </a:pPr>
                      <a:r>
                        <a:rPr lang="en-US" sz="1100" b="0" kern="1200">
                          <a:solidFill>
                            <a:srgbClr val="FFFFFF"/>
                          </a:solidFill>
                          <a:effectLst/>
                          <a:latin typeface="Arial"/>
                          <a:ea typeface="+mn-ea"/>
                          <a:cs typeface="+mn-cs"/>
                        </a:rPr>
                        <a:t>Conformance </a:t>
                      </a:r>
                    </a:p>
                    <a:p>
                      <a:pPr marL="0" lvl="0" algn="ctr" defTabSz="457200" rtl="0" eaLnBrk="1" latinLnBrk="0" hangingPunct="1">
                        <a:buNone/>
                      </a:pPr>
                      <a:r>
                        <a:rPr lang="en-US" sz="1100" b="0" kern="1200">
                          <a:solidFill>
                            <a:srgbClr val="FFFFFF"/>
                          </a:solidFill>
                          <a:effectLst/>
                          <a:latin typeface="Arial"/>
                          <a:ea typeface="+mn-ea"/>
                          <a:cs typeface="+mn-cs"/>
                        </a:rPr>
                        <a:t>testing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tc>
                  <a:txBody>
                    <a:bodyPr/>
                    <a:lstStyle/>
                    <a:p>
                      <a:pPr marL="0" lvl="0" algn="ctr" defTabSz="457200" rtl="0" eaLnBrk="1" latinLnBrk="0" hangingPunct="1">
                        <a:buNone/>
                      </a:pPr>
                      <a:r>
                        <a:rPr lang="en-US" sz="1100" b="0" kern="1200">
                          <a:solidFill>
                            <a:srgbClr val="FFFFFF"/>
                          </a:solidFill>
                          <a:effectLst/>
                          <a:latin typeface="Arial"/>
                          <a:ea typeface="+mn-ea"/>
                          <a:cs typeface="+mn-cs"/>
                        </a:rPr>
                        <a:t>Primary Source Verification</a:t>
                      </a:r>
                    </a:p>
                  </a:txBody>
                  <a:tcP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758B"/>
                    </a:solidFill>
                  </a:tcPr>
                </a:tc>
                <a:extLst>
                  <a:ext uri="{0D108BD9-81ED-4DB2-BD59-A6C34878D82A}">
                    <a16:rowId xmlns:a16="http://schemas.microsoft.com/office/drawing/2014/main" val="1645281617"/>
                  </a:ext>
                </a:extLst>
              </a:tr>
            </a:tbl>
          </a:graphicData>
        </a:graphic>
      </p:graphicFrame>
    </p:spTree>
    <p:extLst>
      <p:ext uri="{BB962C8B-B14F-4D97-AF65-F5344CB8AC3E}">
        <p14:creationId xmlns:p14="http://schemas.microsoft.com/office/powerpoint/2010/main" val="317859347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07D8-4395-21C4-A5AC-B9BE4BEE3535}"/>
              </a:ext>
            </a:extLst>
          </p:cNvPr>
          <p:cNvSpPr>
            <a:spLocks noGrp="1"/>
          </p:cNvSpPr>
          <p:nvPr>
            <p:ph type="title"/>
          </p:nvPr>
        </p:nvSpPr>
        <p:spPr/>
        <p:txBody>
          <a:bodyPr/>
          <a:lstStyle/>
          <a:p>
            <a:r>
              <a:rPr lang="en-US">
                <a:cs typeface="Arial"/>
              </a:rPr>
              <a:t>PSD 1</a:t>
            </a:r>
            <a:endParaRPr lang="en-US"/>
          </a:p>
        </p:txBody>
      </p:sp>
      <p:sp>
        <p:nvSpPr>
          <p:cNvPr id="3" name="Content Placeholder 2">
            <a:extLst>
              <a:ext uri="{FF2B5EF4-FFF2-40B4-BE49-F238E27FC236}">
                <a16:creationId xmlns:a16="http://schemas.microsoft.com/office/drawing/2014/main" id="{D7C0F843-771A-3965-81DE-6AA3C6F982FC}"/>
              </a:ext>
            </a:extLst>
          </p:cNvPr>
          <p:cNvSpPr>
            <a:spLocks noGrp="1"/>
          </p:cNvSpPr>
          <p:nvPr>
            <p:ph idx="1"/>
          </p:nvPr>
        </p:nvSpPr>
        <p:spPr/>
        <p:txBody>
          <a:bodyPr vert="horz" lIns="0" tIns="0" rIns="0" bIns="0" numCol="1" spcCol="457200" rtlCol="0" anchor="t">
            <a:noAutofit/>
          </a:bodyPr>
          <a:lstStyle/>
          <a:p>
            <a:r>
              <a:rPr lang="en-US">
                <a:cs typeface="Arial"/>
              </a:rPr>
              <a:t>1.1- Documents of onboarding process submitted prior to receiving data.</a:t>
            </a:r>
          </a:p>
          <a:p>
            <a:r>
              <a:rPr lang="en-US">
                <a:cs typeface="Arial"/>
              </a:rPr>
              <a:t>1.2-Organizations maintains guides, etc., that define ingestion site participation.</a:t>
            </a:r>
          </a:p>
          <a:p>
            <a:r>
              <a:rPr lang="en-US">
                <a:cs typeface="Arial"/>
              </a:rPr>
              <a:t>1.3-Tracking of data issues and resolutions.</a:t>
            </a:r>
          </a:p>
          <a:p>
            <a:r>
              <a:rPr lang="en-US">
                <a:cs typeface="Arial"/>
              </a:rPr>
              <a:t>1.4- Tracking of participants and ingestion sites. </a:t>
            </a:r>
          </a:p>
          <a:p>
            <a:r>
              <a:rPr lang="en-US">
                <a:cs typeface="Arial"/>
              </a:rPr>
              <a:t>1.5-Evaluation of data structure and completeness of data integrity. </a:t>
            </a:r>
          </a:p>
          <a:p>
            <a:r>
              <a:rPr lang="en-US">
                <a:cs typeface="Arial"/>
              </a:rPr>
              <a:t>1.6-Does the organization perform PSV before accepting data?</a:t>
            </a:r>
          </a:p>
        </p:txBody>
      </p:sp>
      <p:sp>
        <p:nvSpPr>
          <p:cNvPr id="4" name="Text Placeholder 3">
            <a:extLst>
              <a:ext uri="{FF2B5EF4-FFF2-40B4-BE49-F238E27FC236}">
                <a16:creationId xmlns:a16="http://schemas.microsoft.com/office/drawing/2014/main" id="{1B55EEA9-A337-0A6B-2E4D-5BE057A63EB6}"/>
              </a:ext>
            </a:extLst>
          </p:cNvPr>
          <p:cNvSpPr>
            <a:spLocks noGrp="1"/>
          </p:cNvSpPr>
          <p:nvPr>
            <p:ph type="body" sz="quarter" idx="13"/>
          </p:nvPr>
        </p:nvSpPr>
        <p:spPr/>
        <p:txBody>
          <a:bodyPr/>
          <a:lstStyle/>
          <a:p>
            <a:r>
              <a:rPr lang="en-US">
                <a:latin typeface="Times New Roman"/>
                <a:cs typeface="Times New Roman"/>
              </a:rPr>
              <a:t>Onboarding &amp; Ingestion Site Assessment</a:t>
            </a:r>
            <a:endParaRPr lang="en-US"/>
          </a:p>
        </p:txBody>
      </p:sp>
      <p:sp>
        <p:nvSpPr>
          <p:cNvPr id="5" name="Slide Number Placeholder 4">
            <a:extLst>
              <a:ext uri="{FF2B5EF4-FFF2-40B4-BE49-F238E27FC236}">
                <a16:creationId xmlns:a16="http://schemas.microsoft.com/office/drawing/2014/main" id="{992D81DA-64FB-7875-9A92-6B06F4574508}"/>
              </a:ext>
            </a:extLst>
          </p:cNvPr>
          <p:cNvSpPr>
            <a:spLocks noGrp="1"/>
          </p:cNvSpPr>
          <p:nvPr>
            <p:ph type="sldNum" sz="quarter" idx="16"/>
          </p:nvPr>
        </p:nvSpPr>
        <p:spPr/>
        <p:txBody>
          <a:bodyPr/>
          <a:lstStyle/>
          <a:p>
            <a:fld id="{5B9A96B2-702C-084E-9060-05751DBF82B0}" type="slidenum">
              <a:rPr lang="en-US" smtClean="0"/>
              <a:pPr/>
              <a:t>18</a:t>
            </a:fld>
            <a:endParaRPr lang="en-US"/>
          </a:p>
        </p:txBody>
      </p:sp>
      <p:graphicFrame>
        <p:nvGraphicFramePr>
          <p:cNvPr id="833" name="Diagram 832">
            <a:extLst>
              <a:ext uri="{FF2B5EF4-FFF2-40B4-BE49-F238E27FC236}">
                <a16:creationId xmlns:a16="http://schemas.microsoft.com/office/drawing/2014/main" id="{90CD9C59-4F04-9E1C-E1F1-97C2A4C0BF0C}"/>
              </a:ext>
            </a:extLst>
          </p:cNvPr>
          <p:cNvGraphicFramePr/>
          <p:nvPr>
            <p:extLst>
              <p:ext uri="{D42A27DB-BD31-4B8C-83A1-F6EECF244321}">
                <p14:modId xmlns:p14="http://schemas.microsoft.com/office/powerpoint/2010/main" val="4225492937"/>
              </p:ext>
            </p:extLst>
          </p:nvPr>
        </p:nvGraphicFramePr>
        <p:xfrm>
          <a:off x="100641" y="2319069"/>
          <a:ext cx="11990716" cy="6446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4241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07D8-4395-21C4-A5AC-B9BE4BEE3535}"/>
              </a:ext>
            </a:extLst>
          </p:cNvPr>
          <p:cNvSpPr>
            <a:spLocks noGrp="1"/>
          </p:cNvSpPr>
          <p:nvPr>
            <p:ph type="title"/>
          </p:nvPr>
        </p:nvSpPr>
        <p:spPr/>
        <p:txBody>
          <a:bodyPr/>
          <a:lstStyle/>
          <a:p>
            <a:r>
              <a:rPr lang="en-US">
                <a:cs typeface="Arial"/>
              </a:rPr>
              <a:t>PSD 2</a:t>
            </a:r>
            <a:endParaRPr lang="en-US"/>
          </a:p>
        </p:txBody>
      </p:sp>
      <p:sp>
        <p:nvSpPr>
          <p:cNvPr id="3" name="Content Placeholder 2">
            <a:extLst>
              <a:ext uri="{FF2B5EF4-FFF2-40B4-BE49-F238E27FC236}">
                <a16:creationId xmlns:a16="http://schemas.microsoft.com/office/drawing/2014/main" id="{D7C0F843-771A-3965-81DE-6AA3C6F982FC}"/>
              </a:ext>
            </a:extLst>
          </p:cNvPr>
          <p:cNvSpPr>
            <a:spLocks noGrp="1"/>
          </p:cNvSpPr>
          <p:nvPr>
            <p:ph idx="1"/>
          </p:nvPr>
        </p:nvSpPr>
        <p:spPr/>
        <p:txBody>
          <a:bodyPr vert="horz" lIns="0" tIns="0" rIns="0" bIns="0" numCol="1" spcCol="457200" rtlCol="0" anchor="t">
            <a:noAutofit/>
          </a:bodyPr>
          <a:lstStyle/>
          <a:p>
            <a:r>
              <a:rPr lang="en-US">
                <a:cs typeface="Arial"/>
              </a:rPr>
              <a:t>2.1-Data</a:t>
            </a:r>
            <a:r>
              <a:rPr lang="en-US">
                <a:ea typeface="+mn-lt"/>
                <a:cs typeface="+mn-lt"/>
              </a:rPr>
              <a:t> schema and architecture</a:t>
            </a:r>
          </a:p>
          <a:p>
            <a:r>
              <a:rPr lang="en-US">
                <a:cs typeface="Arial"/>
              </a:rPr>
              <a:t>2.2-Code</a:t>
            </a:r>
            <a:r>
              <a:rPr lang="en-US">
                <a:ea typeface="+mn-lt"/>
                <a:cs typeface="+mn-lt"/>
              </a:rPr>
              <a:t> requirements at the organization repository level</a:t>
            </a:r>
          </a:p>
          <a:p>
            <a:r>
              <a:rPr lang="en-US">
                <a:cs typeface="Arial"/>
              </a:rPr>
              <a:t>2.3-Data Dictionary </a:t>
            </a:r>
          </a:p>
          <a:p>
            <a:r>
              <a:rPr lang="en-US">
                <a:cs typeface="Arial"/>
              </a:rPr>
              <a:t>2.4- Documentation of repository access and maintenance . </a:t>
            </a:r>
          </a:p>
          <a:p>
            <a:r>
              <a:rPr lang="en-US">
                <a:cs typeface="Arial"/>
              </a:rPr>
              <a:t>2.5-Maintains documented procedures outlining access, permissions and consent.  </a:t>
            </a:r>
          </a:p>
          <a:p>
            <a:r>
              <a:rPr lang="en-US">
                <a:cs typeface="Arial"/>
              </a:rPr>
              <a:t>2.6-Procedures for safeguarding sensitive information.</a:t>
            </a:r>
          </a:p>
        </p:txBody>
      </p:sp>
      <p:sp>
        <p:nvSpPr>
          <p:cNvPr id="4" name="Text Placeholder 3">
            <a:extLst>
              <a:ext uri="{FF2B5EF4-FFF2-40B4-BE49-F238E27FC236}">
                <a16:creationId xmlns:a16="http://schemas.microsoft.com/office/drawing/2014/main" id="{1B55EEA9-A337-0A6B-2E4D-5BE057A63EB6}"/>
              </a:ext>
            </a:extLst>
          </p:cNvPr>
          <p:cNvSpPr>
            <a:spLocks noGrp="1"/>
          </p:cNvSpPr>
          <p:nvPr>
            <p:ph type="body" sz="quarter" idx="13"/>
          </p:nvPr>
        </p:nvSpPr>
        <p:spPr/>
        <p:txBody>
          <a:bodyPr/>
          <a:lstStyle/>
          <a:p>
            <a:r>
              <a:rPr lang="en-US">
                <a:latin typeface="Times New Roman"/>
                <a:cs typeface="Times New Roman"/>
              </a:rPr>
              <a:t>Data Repository &amp; Security</a:t>
            </a:r>
            <a:endParaRPr lang="en-US"/>
          </a:p>
        </p:txBody>
      </p:sp>
      <p:sp>
        <p:nvSpPr>
          <p:cNvPr id="5" name="Slide Number Placeholder 4">
            <a:extLst>
              <a:ext uri="{FF2B5EF4-FFF2-40B4-BE49-F238E27FC236}">
                <a16:creationId xmlns:a16="http://schemas.microsoft.com/office/drawing/2014/main" id="{992D81DA-64FB-7875-9A92-6B06F4574508}"/>
              </a:ext>
            </a:extLst>
          </p:cNvPr>
          <p:cNvSpPr>
            <a:spLocks noGrp="1"/>
          </p:cNvSpPr>
          <p:nvPr>
            <p:ph type="sldNum" sz="quarter" idx="16"/>
          </p:nvPr>
        </p:nvSpPr>
        <p:spPr/>
        <p:txBody>
          <a:bodyPr/>
          <a:lstStyle/>
          <a:p>
            <a:fld id="{5B9A96B2-702C-084E-9060-05751DBF82B0}" type="slidenum">
              <a:rPr lang="en-US" smtClean="0"/>
              <a:pPr/>
              <a:t>19</a:t>
            </a:fld>
            <a:endParaRPr lang="en-US"/>
          </a:p>
        </p:txBody>
      </p:sp>
      <p:graphicFrame>
        <p:nvGraphicFramePr>
          <p:cNvPr id="6" name="Diagram 5">
            <a:extLst>
              <a:ext uri="{FF2B5EF4-FFF2-40B4-BE49-F238E27FC236}">
                <a16:creationId xmlns:a16="http://schemas.microsoft.com/office/drawing/2014/main" id="{E7423B1B-D653-D717-B160-CAC64C0880FC}"/>
              </a:ext>
            </a:extLst>
          </p:cNvPr>
          <p:cNvGraphicFramePr/>
          <p:nvPr>
            <p:extLst>
              <p:ext uri="{D42A27DB-BD31-4B8C-83A1-F6EECF244321}">
                <p14:modId xmlns:p14="http://schemas.microsoft.com/office/powerpoint/2010/main" val="2612913948"/>
              </p:ext>
            </p:extLst>
          </p:nvPr>
        </p:nvGraphicFramePr>
        <p:xfrm>
          <a:off x="100641" y="2319069"/>
          <a:ext cx="11990716" cy="6446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8813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a:ea typeface="Calibri"/>
                <a:cs typeface="Calibri"/>
              </a:rPr>
              <a:t>Navigating Data Aggregator Validation: Choosing Between Responsible Party and Data Partner Roles</a:t>
            </a:r>
            <a:endParaRPr lang="en-US" dirty="0">
              <a:latin typeface="Arial"/>
            </a:endParaRPr>
          </a:p>
        </p:txBody>
      </p:sp>
      <p:sp>
        <p:nvSpPr>
          <p:cNvPr id="5" name="Subtitle 4">
            <a:extLst>
              <a:ext uri="{FF2B5EF4-FFF2-40B4-BE49-F238E27FC236}">
                <a16:creationId xmlns:a16="http://schemas.microsoft.com/office/drawing/2014/main" id="{62280134-8077-63AF-CE37-F3C9C3489C1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1730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3C1CA-497B-0460-D296-6B5A875E8E01}"/>
              </a:ext>
            </a:extLst>
          </p:cNvPr>
          <p:cNvSpPr>
            <a:spLocks noGrp="1"/>
          </p:cNvSpPr>
          <p:nvPr>
            <p:ph type="title"/>
          </p:nvPr>
        </p:nvSpPr>
        <p:spPr>
          <a:xfrm>
            <a:off x="304801" y="234671"/>
            <a:ext cx="11582399" cy="374933"/>
          </a:xfrm>
        </p:spPr>
        <p:txBody>
          <a:bodyPr anchor="t">
            <a:normAutofit/>
          </a:bodyPr>
          <a:lstStyle/>
          <a:p>
            <a:r>
              <a:rPr lang="en-US" sz="2600"/>
              <a:t>PSD 3</a:t>
            </a:r>
          </a:p>
        </p:txBody>
      </p:sp>
      <p:sp>
        <p:nvSpPr>
          <p:cNvPr id="5" name="Slide Number Placeholder 4">
            <a:extLst>
              <a:ext uri="{FF2B5EF4-FFF2-40B4-BE49-F238E27FC236}">
                <a16:creationId xmlns:a16="http://schemas.microsoft.com/office/drawing/2014/main" id="{01DBDF5B-B526-CE08-E505-C0E55C2E24BC}"/>
              </a:ext>
            </a:extLst>
          </p:cNvPr>
          <p:cNvSpPr>
            <a:spLocks noGrp="1"/>
          </p:cNvSpPr>
          <p:nvPr>
            <p:ph type="sldNum" sz="quarter" idx="12"/>
          </p:nvPr>
        </p:nvSpPr>
        <p:spPr>
          <a:xfrm>
            <a:off x="10050463" y="6430910"/>
            <a:ext cx="719668" cy="168756"/>
          </a:xfrm>
        </p:spPr>
        <p:txBody>
          <a:bodyPr anchor="b">
            <a:normAutofit/>
          </a:bodyPr>
          <a:lstStyle/>
          <a:p>
            <a:pPr>
              <a:lnSpc>
                <a:spcPct val="90000"/>
              </a:lnSpc>
              <a:spcAft>
                <a:spcPts val="600"/>
              </a:spcAft>
            </a:pPr>
            <a:fld id="{5B9A96B2-702C-084E-9060-05751DBF82B0}" type="slidenum">
              <a:rPr lang="en-US" smtClean="0"/>
              <a:pPr>
                <a:lnSpc>
                  <a:spcPct val="90000"/>
                </a:lnSpc>
                <a:spcAft>
                  <a:spcPts val="600"/>
                </a:spcAft>
              </a:pPr>
              <a:t>20</a:t>
            </a:fld>
            <a:endParaRPr lang="en-US"/>
          </a:p>
        </p:txBody>
      </p:sp>
      <p:sp>
        <p:nvSpPr>
          <p:cNvPr id="4" name="Text Placeholder 3">
            <a:extLst>
              <a:ext uri="{FF2B5EF4-FFF2-40B4-BE49-F238E27FC236}">
                <a16:creationId xmlns:a16="http://schemas.microsoft.com/office/drawing/2014/main" id="{436D56D0-658F-84FF-6002-3EE559C72EAA}"/>
              </a:ext>
            </a:extLst>
          </p:cNvPr>
          <p:cNvSpPr>
            <a:spLocks noGrp="1"/>
          </p:cNvSpPr>
          <p:nvPr>
            <p:ph type="body" sz="quarter" idx="13"/>
          </p:nvPr>
        </p:nvSpPr>
        <p:spPr>
          <a:xfrm>
            <a:off x="304801" y="671946"/>
            <a:ext cx="11582399" cy="330200"/>
          </a:xfrm>
        </p:spPr>
        <p:txBody>
          <a:bodyPr anchor="t">
            <a:normAutofit/>
          </a:bodyPr>
          <a:lstStyle/>
          <a:p>
            <a:r>
              <a:rPr lang="en-US"/>
              <a:t>Data Capture, Receipt &amp; Coding Integrity </a:t>
            </a:r>
          </a:p>
        </p:txBody>
      </p:sp>
      <p:graphicFrame>
        <p:nvGraphicFramePr>
          <p:cNvPr id="7" name="Content Placeholder 2">
            <a:extLst>
              <a:ext uri="{FF2B5EF4-FFF2-40B4-BE49-F238E27FC236}">
                <a16:creationId xmlns:a16="http://schemas.microsoft.com/office/drawing/2014/main" id="{52798535-967C-38B9-C21B-B7EEDD295F5F}"/>
              </a:ext>
            </a:extLst>
          </p:cNvPr>
          <p:cNvGraphicFramePr>
            <a:graphicFrameLocks noGrp="1"/>
          </p:cNvGraphicFramePr>
          <p:nvPr>
            <p:ph idx="1"/>
            <p:extLst>
              <p:ext uri="{D42A27DB-BD31-4B8C-83A1-F6EECF244321}">
                <p14:modId xmlns:p14="http://schemas.microsoft.com/office/powerpoint/2010/main" val="1389712075"/>
              </p:ext>
            </p:extLst>
          </p:nvPr>
        </p:nvGraphicFramePr>
        <p:xfrm>
          <a:off x="1081852" y="1834444"/>
          <a:ext cx="7823194" cy="3891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63D6E65B-860A-2675-357F-D7DA2418B6E3}"/>
              </a:ext>
            </a:extLst>
          </p:cNvPr>
          <p:cNvGraphicFramePr/>
          <p:nvPr>
            <p:extLst>
              <p:ext uri="{D42A27DB-BD31-4B8C-83A1-F6EECF244321}">
                <p14:modId xmlns:p14="http://schemas.microsoft.com/office/powerpoint/2010/main" val="1133436671"/>
              </p:ext>
            </p:extLst>
          </p:nvPr>
        </p:nvGraphicFramePr>
        <p:xfrm>
          <a:off x="100642" y="2811438"/>
          <a:ext cx="11990716" cy="64468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4861158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3DF3-68F8-113A-F20E-B1FFCAC13C32}"/>
              </a:ext>
            </a:extLst>
          </p:cNvPr>
          <p:cNvSpPr>
            <a:spLocks noGrp="1"/>
          </p:cNvSpPr>
          <p:nvPr>
            <p:ph type="title"/>
          </p:nvPr>
        </p:nvSpPr>
        <p:spPr/>
        <p:txBody>
          <a:bodyPr/>
          <a:lstStyle/>
          <a:p>
            <a:r>
              <a:rPr lang="en-US">
                <a:cs typeface="Arial"/>
              </a:rPr>
              <a:t>PSD 4</a:t>
            </a:r>
          </a:p>
        </p:txBody>
      </p:sp>
      <p:sp>
        <p:nvSpPr>
          <p:cNvPr id="3" name="Content Placeholder 2">
            <a:extLst>
              <a:ext uri="{FF2B5EF4-FFF2-40B4-BE49-F238E27FC236}">
                <a16:creationId xmlns:a16="http://schemas.microsoft.com/office/drawing/2014/main" id="{F6E7D658-F5AE-3522-A03C-9064FDB99940}"/>
              </a:ext>
            </a:extLst>
          </p:cNvPr>
          <p:cNvSpPr>
            <a:spLocks noGrp="1"/>
          </p:cNvSpPr>
          <p:nvPr>
            <p:ph idx="1"/>
          </p:nvPr>
        </p:nvSpPr>
        <p:spPr/>
        <p:txBody>
          <a:bodyPr vert="horz" lIns="0" tIns="0" rIns="0" bIns="0" numCol="1" spcCol="457200" rtlCol="0" anchor="t">
            <a:noAutofit/>
          </a:bodyPr>
          <a:lstStyle/>
          <a:p>
            <a:r>
              <a:rPr lang="en-US">
                <a:cs typeface="Arial"/>
              </a:rPr>
              <a:t>4.1- Data transformation processes</a:t>
            </a:r>
          </a:p>
          <a:p>
            <a:r>
              <a:rPr lang="en-US">
                <a:cs typeface="Arial"/>
              </a:rPr>
              <a:t>4.2- Ingestion site data transformation accuracy. </a:t>
            </a:r>
          </a:p>
          <a:p>
            <a:r>
              <a:rPr lang="en-US">
                <a:cs typeface="Arial"/>
              </a:rPr>
              <a:t>4.3- Code descriptions and mapping.</a:t>
            </a:r>
          </a:p>
          <a:p>
            <a:r>
              <a:rPr lang="en-US">
                <a:cs typeface="Arial"/>
              </a:rPr>
              <a:t>4.4- </a:t>
            </a:r>
            <a:r>
              <a:rPr lang="en-US">
                <a:ea typeface="+mn-lt"/>
                <a:cs typeface="+mn-lt"/>
              </a:rPr>
              <a:t>Member attribution logic is documented and accurately applied.</a:t>
            </a:r>
          </a:p>
          <a:p>
            <a:r>
              <a:rPr lang="en-US">
                <a:ea typeface="+mn-lt"/>
                <a:cs typeface="+mn-lt"/>
              </a:rPr>
              <a:t>4.5- Provider attribution logic is documented and accurately applied.</a:t>
            </a:r>
          </a:p>
          <a:p>
            <a:endParaRPr lang="en-US">
              <a:cs typeface="Arial"/>
            </a:endParaRPr>
          </a:p>
          <a:p>
            <a:endParaRPr lang="en-US">
              <a:cs typeface="Arial"/>
            </a:endParaRPr>
          </a:p>
        </p:txBody>
      </p:sp>
      <p:sp>
        <p:nvSpPr>
          <p:cNvPr id="4" name="Text Placeholder 3">
            <a:extLst>
              <a:ext uri="{FF2B5EF4-FFF2-40B4-BE49-F238E27FC236}">
                <a16:creationId xmlns:a16="http://schemas.microsoft.com/office/drawing/2014/main" id="{4A36B920-DC23-D2F7-3747-0558D686AD60}"/>
              </a:ext>
            </a:extLst>
          </p:cNvPr>
          <p:cNvSpPr>
            <a:spLocks noGrp="1"/>
          </p:cNvSpPr>
          <p:nvPr>
            <p:ph type="body" sz="quarter" idx="13"/>
          </p:nvPr>
        </p:nvSpPr>
        <p:spPr/>
        <p:txBody>
          <a:bodyPr/>
          <a:lstStyle/>
          <a:p>
            <a:r>
              <a:rPr lang="en-US">
                <a:latin typeface="Times New Roman"/>
                <a:cs typeface="Times New Roman"/>
              </a:rPr>
              <a:t>Data Transformation, Normalization &amp; Mapping</a:t>
            </a:r>
            <a:endParaRPr lang="en-US"/>
          </a:p>
        </p:txBody>
      </p:sp>
      <p:sp>
        <p:nvSpPr>
          <p:cNvPr id="5" name="Slide Number Placeholder 4">
            <a:extLst>
              <a:ext uri="{FF2B5EF4-FFF2-40B4-BE49-F238E27FC236}">
                <a16:creationId xmlns:a16="http://schemas.microsoft.com/office/drawing/2014/main" id="{8637DE79-3FEB-F742-E314-2E1EB03AE290}"/>
              </a:ext>
            </a:extLst>
          </p:cNvPr>
          <p:cNvSpPr>
            <a:spLocks noGrp="1"/>
          </p:cNvSpPr>
          <p:nvPr>
            <p:ph type="sldNum" sz="quarter" idx="16"/>
          </p:nvPr>
        </p:nvSpPr>
        <p:spPr/>
        <p:txBody>
          <a:bodyPr/>
          <a:lstStyle/>
          <a:p>
            <a:fld id="{5B9A96B2-702C-084E-9060-05751DBF82B0}" type="slidenum">
              <a:rPr lang="en-US" smtClean="0"/>
              <a:pPr/>
              <a:t>21</a:t>
            </a:fld>
            <a:endParaRPr lang="en-US"/>
          </a:p>
        </p:txBody>
      </p:sp>
      <p:graphicFrame>
        <p:nvGraphicFramePr>
          <p:cNvPr id="6" name="Diagram 5">
            <a:extLst>
              <a:ext uri="{FF2B5EF4-FFF2-40B4-BE49-F238E27FC236}">
                <a16:creationId xmlns:a16="http://schemas.microsoft.com/office/drawing/2014/main" id="{C525B80B-DB52-2EC6-8208-979F6E4462B5}"/>
              </a:ext>
            </a:extLst>
          </p:cNvPr>
          <p:cNvGraphicFramePr/>
          <p:nvPr>
            <p:extLst>
              <p:ext uri="{D42A27DB-BD31-4B8C-83A1-F6EECF244321}">
                <p14:modId xmlns:p14="http://schemas.microsoft.com/office/powerpoint/2010/main" val="2289640931"/>
              </p:ext>
            </p:extLst>
          </p:nvPr>
        </p:nvGraphicFramePr>
        <p:xfrm>
          <a:off x="100642" y="2811438"/>
          <a:ext cx="11990716" cy="6446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6481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69B72-08BD-274F-579E-DF763A6791A6}"/>
              </a:ext>
            </a:extLst>
          </p:cNvPr>
          <p:cNvSpPr>
            <a:spLocks noGrp="1"/>
          </p:cNvSpPr>
          <p:nvPr>
            <p:ph type="title"/>
          </p:nvPr>
        </p:nvSpPr>
        <p:spPr/>
        <p:txBody>
          <a:bodyPr/>
          <a:lstStyle/>
          <a:p>
            <a:r>
              <a:rPr lang="en-US">
                <a:cs typeface="Arial"/>
              </a:rPr>
              <a:t>PSD 5</a:t>
            </a:r>
            <a:endParaRPr lang="en-US"/>
          </a:p>
        </p:txBody>
      </p:sp>
      <p:sp>
        <p:nvSpPr>
          <p:cNvPr id="3" name="Content Placeholder 2">
            <a:extLst>
              <a:ext uri="{FF2B5EF4-FFF2-40B4-BE49-F238E27FC236}">
                <a16:creationId xmlns:a16="http://schemas.microsoft.com/office/drawing/2014/main" id="{68E48507-3B8A-5135-1482-49951B4417B9}"/>
              </a:ext>
            </a:extLst>
          </p:cNvPr>
          <p:cNvSpPr>
            <a:spLocks noGrp="1"/>
          </p:cNvSpPr>
          <p:nvPr>
            <p:ph idx="1"/>
          </p:nvPr>
        </p:nvSpPr>
        <p:spPr/>
        <p:txBody>
          <a:bodyPr vert="horz" lIns="0" tIns="0" rIns="0" bIns="0" numCol="1" spcCol="457200" rtlCol="0" anchor="t">
            <a:noAutofit/>
          </a:bodyPr>
          <a:lstStyle/>
          <a:p>
            <a:r>
              <a:rPr lang="en-US">
                <a:cs typeface="Arial"/>
              </a:rPr>
              <a:t>5.1- Data governance ensures data integrity and accuracy. </a:t>
            </a:r>
            <a:endParaRPr lang="en-US"/>
          </a:p>
          <a:p>
            <a:r>
              <a:rPr lang="en-US">
                <a:cs typeface="Arial"/>
              </a:rPr>
              <a:t>5.2- Data quality assurance</a:t>
            </a:r>
          </a:p>
          <a:p>
            <a:r>
              <a:rPr lang="en-US">
                <a:cs typeface="Arial"/>
              </a:rPr>
              <a:t>5.3- Data integrity assessment.</a:t>
            </a:r>
          </a:p>
          <a:p>
            <a:r>
              <a:rPr lang="en-US">
                <a:cs typeface="Arial"/>
              </a:rPr>
              <a:t>5.4- Data integrity assessment includes PSV</a:t>
            </a:r>
          </a:p>
          <a:p>
            <a:r>
              <a:rPr lang="en-US">
                <a:cs typeface="Arial"/>
              </a:rPr>
              <a:t>5.5- Ongoing workflow evaluation.</a:t>
            </a:r>
          </a:p>
          <a:p>
            <a:r>
              <a:rPr lang="en-US">
                <a:cs typeface="Arial"/>
              </a:rPr>
              <a:t>5.6- </a:t>
            </a:r>
            <a:r>
              <a:rPr lang="en-US">
                <a:ea typeface="+mn-lt"/>
                <a:cs typeface="+mn-lt"/>
              </a:rPr>
              <a:t>Systematic review of data quality, integrity, and issue resolution.</a:t>
            </a:r>
            <a:endParaRPr lang="en-US" sz="1100">
              <a:ea typeface="+mn-lt"/>
              <a:cs typeface="+mn-lt"/>
            </a:endParaRPr>
          </a:p>
          <a:p>
            <a:endParaRPr lang="en-US">
              <a:cs typeface="Arial"/>
            </a:endParaRPr>
          </a:p>
        </p:txBody>
      </p:sp>
      <p:sp>
        <p:nvSpPr>
          <p:cNvPr id="4" name="Text Placeholder 3">
            <a:extLst>
              <a:ext uri="{FF2B5EF4-FFF2-40B4-BE49-F238E27FC236}">
                <a16:creationId xmlns:a16="http://schemas.microsoft.com/office/drawing/2014/main" id="{AF2CC982-49BD-975F-3BCB-4F1372E683CD}"/>
              </a:ext>
            </a:extLst>
          </p:cNvPr>
          <p:cNvSpPr>
            <a:spLocks noGrp="1"/>
          </p:cNvSpPr>
          <p:nvPr>
            <p:ph type="body" sz="quarter" idx="13"/>
          </p:nvPr>
        </p:nvSpPr>
        <p:spPr/>
        <p:txBody>
          <a:bodyPr/>
          <a:lstStyle/>
          <a:p>
            <a:r>
              <a:rPr lang="en-US">
                <a:latin typeface="Times New Roman"/>
                <a:cs typeface="Times New Roman"/>
              </a:rPr>
              <a:t>Data Quality, Data Validation &amp; Quality Governance</a:t>
            </a:r>
            <a:endParaRPr lang="en-US"/>
          </a:p>
        </p:txBody>
      </p:sp>
      <p:sp>
        <p:nvSpPr>
          <p:cNvPr id="5" name="Slide Number Placeholder 4">
            <a:extLst>
              <a:ext uri="{FF2B5EF4-FFF2-40B4-BE49-F238E27FC236}">
                <a16:creationId xmlns:a16="http://schemas.microsoft.com/office/drawing/2014/main" id="{576DCA71-1357-F2EA-674D-AC5473F04EDA}"/>
              </a:ext>
            </a:extLst>
          </p:cNvPr>
          <p:cNvSpPr>
            <a:spLocks noGrp="1"/>
          </p:cNvSpPr>
          <p:nvPr>
            <p:ph type="sldNum" sz="quarter" idx="16"/>
          </p:nvPr>
        </p:nvSpPr>
        <p:spPr/>
        <p:txBody>
          <a:bodyPr/>
          <a:lstStyle/>
          <a:p>
            <a:fld id="{5B9A96B2-702C-084E-9060-05751DBF82B0}" type="slidenum">
              <a:rPr lang="en-US" smtClean="0"/>
              <a:pPr/>
              <a:t>22</a:t>
            </a:fld>
            <a:endParaRPr lang="en-US"/>
          </a:p>
        </p:txBody>
      </p:sp>
      <p:graphicFrame>
        <p:nvGraphicFramePr>
          <p:cNvPr id="6" name="Diagram 5">
            <a:extLst>
              <a:ext uri="{FF2B5EF4-FFF2-40B4-BE49-F238E27FC236}">
                <a16:creationId xmlns:a16="http://schemas.microsoft.com/office/drawing/2014/main" id="{8BC910AA-2CA5-A9D1-B79B-CFE0B68C6FA5}"/>
              </a:ext>
            </a:extLst>
          </p:cNvPr>
          <p:cNvGraphicFramePr/>
          <p:nvPr>
            <p:extLst>
              <p:ext uri="{D42A27DB-BD31-4B8C-83A1-F6EECF244321}">
                <p14:modId xmlns:p14="http://schemas.microsoft.com/office/powerpoint/2010/main" val="945616866"/>
              </p:ext>
            </p:extLst>
          </p:nvPr>
        </p:nvGraphicFramePr>
        <p:xfrm>
          <a:off x="100642" y="2811438"/>
          <a:ext cx="11990716" cy="6446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2618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6685-CA58-1A82-036D-4CE25D765597}"/>
              </a:ext>
            </a:extLst>
          </p:cNvPr>
          <p:cNvSpPr>
            <a:spLocks noGrp="1"/>
          </p:cNvSpPr>
          <p:nvPr>
            <p:ph type="title"/>
          </p:nvPr>
        </p:nvSpPr>
        <p:spPr/>
        <p:txBody>
          <a:bodyPr/>
          <a:lstStyle/>
          <a:p>
            <a:r>
              <a:rPr lang="en-US">
                <a:cs typeface="Arial"/>
              </a:rPr>
              <a:t>PSD 6</a:t>
            </a:r>
            <a:endParaRPr lang="en-US"/>
          </a:p>
        </p:txBody>
      </p:sp>
      <p:sp>
        <p:nvSpPr>
          <p:cNvPr id="3" name="Content Placeholder 2">
            <a:extLst>
              <a:ext uri="{FF2B5EF4-FFF2-40B4-BE49-F238E27FC236}">
                <a16:creationId xmlns:a16="http://schemas.microsoft.com/office/drawing/2014/main" id="{419E5E25-901B-B043-7FD7-724CB745717B}"/>
              </a:ext>
            </a:extLst>
          </p:cNvPr>
          <p:cNvSpPr>
            <a:spLocks noGrp="1"/>
          </p:cNvSpPr>
          <p:nvPr>
            <p:ph idx="1"/>
          </p:nvPr>
        </p:nvSpPr>
        <p:spPr/>
        <p:txBody>
          <a:bodyPr vert="horz" lIns="0" tIns="0" rIns="0" bIns="0" numCol="1" spcCol="457200" rtlCol="0" anchor="t">
            <a:noAutofit/>
          </a:bodyPr>
          <a:lstStyle/>
          <a:p>
            <a:r>
              <a:rPr lang="en-US">
                <a:cs typeface="Arial"/>
              </a:rPr>
              <a:t>6.1- </a:t>
            </a:r>
            <a:r>
              <a:rPr lang="en-US">
                <a:ea typeface="+mn-lt"/>
                <a:cs typeface="+mn-lt"/>
              </a:rPr>
              <a:t>Data export requirements.</a:t>
            </a:r>
          </a:p>
          <a:p>
            <a:r>
              <a:rPr lang="en-US">
                <a:cs typeface="Arial"/>
              </a:rPr>
              <a:t>6.2- Monitoring standards and output protocols.</a:t>
            </a:r>
          </a:p>
          <a:p>
            <a:r>
              <a:rPr lang="en-US">
                <a:cs typeface="Arial"/>
              </a:rPr>
              <a:t>6.3 - </a:t>
            </a:r>
            <a:r>
              <a:rPr lang="en-US">
                <a:ea typeface="+mn-lt"/>
                <a:cs typeface="+mn-lt"/>
              </a:rPr>
              <a:t>Data transfers to outbound recipients.</a:t>
            </a:r>
          </a:p>
          <a:p>
            <a:r>
              <a:rPr lang="en-US">
                <a:ea typeface="+mn-lt"/>
                <a:cs typeface="+mn-lt"/>
              </a:rPr>
              <a:t>6.4- </a:t>
            </a:r>
            <a:r>
              <a:rPr lang="en-US" err="1">
                <a:ea typeface="+mn-lt"/>
                <a:cs typeface="+mn-lt"/>
              </a:rPr>
              <a:t>Hedis</a:t>
            </a:r>
            <a:r>
              <a:rPr lang="en-US">
                <a:ea typeface="+mn-lt"/>
                <a:cs typeface="+mn-lt"/>
              </a:rPr>
              <a:t> and AMP reporting is parsed to include approved ingestion sites.</a:t>
            </a:r>
          </a:p>
        </p:txBody>
      </p:sp>
      <p:sp>
        <p:nvSpPr>
          <p:cNvPr id="4" name="Text Placeholder 3">
            <a:extLst>
              <a:ext uri="{FF2B5EF4-FFF2-40B4-BE49-F238E27FC236}">
                <a16:creationId xmlns:a16="http://schemas.microsoft.com/office/drawing/2014/main" id="{0C13CD4F-FB4E-2962-7F8A-45CA1419AF11}"/>
              </a:ext>
            </a:extLst>
          </p:cNvPr>
          <p:cNvSpPr>
            <a:spLocks noGrp="1"/>
          </p:cNvSpPr>
          <p:nvPr>
            <p:ph type="body" sz="quarter" idx="13"/>
          </p:nvPr>
        </p:nvSpPr>
        <p:spPr/>
        <p:txBody>
          <a:bodyPr/>
          <a:lstStyle/>
          <a:p>
            <a:r>
              <a:rPr lang="en-US">
                <a:latin typeface="Times New Roman"/>
                <a:cs typeface="Times New Roman"/>
              </a:rPr>
              <a:t>Data Export &amp; Output</a:t>
            </a:r>
            <a:endParaRPr lang="en-US"/>
          </a:p>
        </p:txBody>
      </p:sp>
      <p:sp>
        <p:nvSpPr>
          <p:cNvPr id="5" name="Slide Number Placeholder 4">
            <a:extLst>
              <a:ext uri="{FF2B5EF4-FFF2-40B4-BE49-F238E27FC236}">
                <a16:creationId xmlns:a16="http://schemas.microsoft.com/office/drawing/2014/main" id="{5AC7CA74-8878-100B-A770-0C9DD5D4D045}"/>
              </a:ext>
            </a:extLst>
          </p:cNvPr>
          <p:cNvSpPr>
            <a:spLocks noGrp="1"/>
          </p:cNvSpPr>
          <p:nvPr>
            <p:ph type="sldNum" sz="quarter" idx="16"/>
          </p:nvPr>
        </p:nvSpPr>
        <p:spPr/>
        <p:txBody>
          <a:bodyPr/>
          <a:lstStyle/>
          <a:p>
            <a:fld id="{5B9A96B2-702C-084E-9060-05751DBF82B0}" type="slidenum">
              <a:rPr lang="en-US" smtClean="0"/>
              <a:pPr/>
              <a:t>23</a:t>
            </a:fld>
            <a:endParaRPr lang="en-US"/>
          </a:p>
        </p:txBody>
      </p:sp>
      <p:graphicFrame>
        <p:nvGraphicFramePr>
          <p:cNvPr id="6" name="Diagram 5">
            <a:extLst>
              <a:ext uri="{FF2B5EF4-FFF2-40B4-BE49-F238E27FC236}">
                <a16:creationId xmlns:a16="http://schemas.microsoft.com/office/drawing/2014/main" id="{D5F37440-926D-4504-BE13-8020B4A74373}"/>
              </a:ext>
            </a:extLst>
          </p:cNvPr>
          <p:cNvGraphicFramePr/>
          <p:nvPr>
            <p:extLst>
              <p:ext uri="{D42A27DB-BD31-4B8C-83A1-F6EECF244321}">
                <p14:modId xmlns:p14="http://schemas.microsoft.com/office/powerpoint/2010/main" val="785384995"/>
              </p:ext>
            </p:extLst>
          </p:nvPr>
        </p:nvGraphicFramePr>
        <p:xfrm>
          <a:off x="100642" y="2811438"/>
          <a:ext cx="11990716" cy="6446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70000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9F97-A4EA-887B-6698-4DC3BFF3F1F6}"/>
              </a:ext>
            </a:extLst>
          </p:cNvPr>
          <p:cNvSpPr>
            <a:spLocks noGrp="1"/>
          </p:cNvSpPr>
          <p:nvPr>
            <p:ph type="title"/>
          </p:nvPr>
        </p:nvSpPr>
        <p:spPr/>
        <p:txBody>
          <a:bodyPr/>
          <a:lstStyle/>
          <a:p>
            <a:r>
              <a:rPr lang="en-US">
                <a:cs typeface="Arial"/>
              </a:rPr>
              <a:t>PSD 7</a:t>
            </a:r>
            <a:endParaRPr lang="en-US"/>
          </a:p>
        </p:txBody>
      </p:sp>
      <p:sp>
        <p:nvSpPr>
          <p:cNvPr id="3" name="Content Placeholder 2">
            <a:extLst>
              <a:ext uri="{FF2B5EF4-FFF2-40B4-BE49-F238E27FC236}">
                <a16:creationId xmlns:a16="http://schemas.microsoft.com/office/drawing/2014/main" id="{88F49C1A-5AAB-419B-0719-6365D1430B04}"/>
              </a:ext>
            </a:extLst>
          </p:cNvPr>
          <p:cNvSpPr>
            <a:spLocks noGrp="1"/>
          </p:cNvSpPr>
          <p:nvPr>
            <p:ph idx="1"/>
          </p:nvPr>
        </p:nvSpPr>
        <p:spPr/>
        <p:txBody>
          <a:bodyPr vert="horz" lIns="0" tIns="0" rIns="0" bIns="0" numCol="1" spcCol="457200" rtlCol="0" anchor="t">
            <a:noAutofit/>
          </a:bodyPr>
          <a:lstStyle/>
          <a:p>
            <a:r>
              <a:rPr lang="en-US">
                <a:cs typeface="Arial"/>
              </a:rPr>
              <a:t>7.1- Ingestion sites upgrades/changes are documented.</a:t>
            </a:r>
          </a:p>
          <a:p>
            <a:r>
              <a:rPr lang="en-US">
                <a:cs typeface="Arial"/>
              </a:rPr>
              <a:t>7.2- </a:t>
            </a:r>
            <a:r>
              <a:rPr lang="en-US">
                <a:ea typeface="+mn-lt"/>
                <a:cs typeface="+mn-lt"/>
              </a:rPr>
              <a:t>Data system migrations, mergers and repository changes are documented.</a:t>
            </a:r>
          </a:p>
          <a:p>
            <a:r>
              <a:rPr lang="en-US">
                <a:ea typeface="+mn-lt"/>
                <a:cs typeface="+mn-lt"/>
              </a:rPr>
              <a:t>7.3 - Changes in sending or receiving data are evaluated reg</a:t>
            </a:r>
          </a:p>
          <a:p>
            <a:r>
              <a:rPr lang="en-US">
                <a:ea typeface="+mn-lt"/>
                <a:cs typeface="+mn-lt"/>
              </a:rPr>
              <a:t>7.4- New ingestion sites are documented. </a:t>
            </a:r>
          </a:p>
          <a:p>
            <a:r>
              <a:rPr lang="en-US">
                <a:ea typeface="+mn-lt"/>
                <a:cs typeface="+mn-lt"/>
              </a:rPr>
              <a:t>7.5- Changes in data content or format are identified and assessed.</a:t>
            </a:r>
          </a:p>
          <a:p>
            <a:r>
              <a:rPr lang="en-US">
                <a:ea typeface="+mn-lt"/>
                <a:cs typeface="+mn-lt"/>
              </a:rPr>
              <a:t>7.6- The organization regularly monitors ingestion sites for process and system changes.</a:t>
            </a:r>
          </a:p>
        </p:txBody>
      </p:sp>
      <p:sp>
        <p:nvSpPr>
          <p:cNvPr id="4" name="Text Placeholder 3">
            <a:extLst>
              <a:ext uri="{FF2B5EF4-FFF2-40B4-BE49-F238E27FC236}">
                <a16:creationId xmlns:a16="http://schemas.microsoft.com/office/drawing/2014/main" id="{34A1C309-F8DF-38EA-5340-31B2F550AD7E}"/>
              </a:ext>
            </a:extLst>
          </p:cNvPr>
          <p:cNvSpPr>
            <a:spLocks noGrp="1"/>
          </p:cNvSpPr>
          <p:nvPr>
            <p:ph type="body" sz="quarter" idx="13"/>
          </p:nvPr>
        </p:nvSpPr>
        <p:spPr/>
        <p:txBody>
          <a:bodyPr/>
          <a:lstStyle/>
          <a:p>
            <a:r>
              <a:rPr lang="en-US">
                <a:latin typeface="Times New Roman"/>
                <a:cs typeface="Times New Roman"/>
              </a:rPr>
              <a:t>Change management &amp; Data Migration</a:t>
            </a:r>
            <a:endParaRPr lang="en-US"/>
          </a:p>
        </p:txBody>
      </p:sp>
      <p:sp>
        <p:nvSpPr>
          <p:cNvPr id="5" name="Slide Number Placeholder 4">
            <a:extLst>
              <a:ext uri="{FF2B5EF4-FFF2-40B4-BE49-F238E27FC236}">
                <a16:creationId xmlns:a16="http://schemas.microsoft.com/office/drawing/2014/main" id="{BC24E674-A38E-6451-1BB2-53EC66D33358}"/>
              </a:ext>
            </a:extLst>
          </p:cNvPr>
          <p:cNvSpPr>
            <a:spLocks noGrp="1"/>
          </p:cNvSpPr>
          <p:nvPr>
            <p:ph type="sldNum" sz="quarter" idx="16"/>
          </p:nvPr>
        </p:nvSpPr>
        <p:spPr/>
        <p:txBody>
          <a:bodyPr/>
          <a:lstStyle/>
          <a:p>
            <a:fld id="{5B9A96B2-702C-084E-9060-05751DBF82B0}" type="slidenum">
              <a:rPr lang="en-US" smtClean="0"/>
              <a:pPr/>
              <a:t>24</a:t>
            </a:fld>
            <a:endParaRPr lang="en-US"/>
          </a:p>
        </p:txBody>
      </p:sp>
      <p:graphicFrame>
        <p:nvGraphicFramePr>
          <p:cNvPr id="6" name="Diagram 5">
            <a:extLst>
              <a:ext uri="{FF2B5EF4-FFF2-40B4-BE49-F238E27FC236}">
                <a16:creationId xmlns:a16="http://schemas.microsoft.com/office/drawing/2014/main" id="{8E3C0C1A-0B9F-79D2-A8E3-7EF5865DDB7D}"/>
              </a:ext>
            </a:extLst>
          </p:cNvPr>
          <p:cNvGraphicFramePr/>
          <p:nvPr>
            <p:extLst>
              <p:ext uri="{D42A27DB-BD31-4B8C-83A1-F6EECF244321}">
                <p14:modId xmlns:p14="http://schemas.microsoft.com/office/powerpoint/2010/main" val="3291178365"/>
              </p:ext>
            </p:extLst>
          </p:nvPr>
        </p:nvGraphicFramePr>
        <p:xfrm>
          <a:off x="100642" y="2811438"/>
          <a:ext cx="11990716" cy="6446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9339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486BA-DABB-71A0-0F65-72EFA5667CCC}"/>
              </a:ext>
            </a:extLst>
          </p:cNvPr>
          <p:cNvSpPr>
            <a:spLocks noGrp="1"/>
          </p:cNvSpPr>
          <p:nvPr>
            <p:ph type="title"/>
          </p:nvPr>
        </p:nvSpPr>
        <p:spPr/>
        <p:txBody>
          <a:bodyPr/>
          <a:lstStyle/>
          <a:p>
            <a:r>
              <a:rPr lang="en-US">
                <a:cs typeface="Arial"/>
              </a:rPr>
              <a:t>PSD 9</a:t>
            </a:r>
            <a:endParaRPr lang="en-US"/>
          </a:p>
        </p:txBody>
      </p:sp>
      <p:sp>
        <p:nvSpPr>
          <p:cNvPr id="3" name="Content Placeholder 2">
            <a:extLst>
              <a:ext uri="{FF2B5EF4-FFF2-40B4-BE49-F238E27FC236}">
                <a16:creationId xmlns:a16="http://schemas.microsoft.com/office/drawing/2014/main" id="{EA3FB202-89D0-2853-94AF-85F5AB877B0E}"/>
              </a:ext>
            </a:extLst>
          </p:cNvPr>
          <p:cNvSpPr>
            <a:spLocks noGrp="1"/>
          </p:cNvSpPr>
          <p:nvPr>
            <p:ph idx="1"/>
          </p:nvPr>
        </p:nvSpPr>
        <p:spPr/>
        <p:txBody>
          <a:bodyPr vert="horz" lIns="0" tIns="0" rIns="0" bIns="0" numCol="1" spcCol="457200" rtlCol="0" anchor="t">
            <a:noAutofit/>
          </a:bodyPr>
          <a:lstStyle/>
          <a:p>
            <a:pPr marL="0" indent="0">
              <a:buNone/>
            </a:pPr>
            <a:r>
              <a:rPr lang="en-US">
                <a:cs typeface="Arial"/>
              </a:rPr>
              <a:t>This standard is Not Applicable, if Data Partner is not used. </a:t>
            </a:r>
          </a:p>
          <a:p>
            <a:pPr marL="0" indent="0">
              <a:buNone/>
            </a:pPr>
            <a:r>
              <a:rPr lang="en-US">
                <a:cs typeface="Arial"/>
              </a:rPr>
              <a:t>9.1- RP has documented the DP's data stream usage. </a:t>
            </a:r>
          </a:p>
          <a:p>
            <a:pPr marL="0" indent="0">
              <a:buNone/>
            </a:pPr>
            <a:r>
              <a:rPr lang="en-US">
                <a:cs typeface="Arial"/>
              </a:rPr>
              <a:t>9.2- RP had formal performance standards for data partners. </a:t>
            </a:r>
          </a:p>
          <a:p>
            <a:pPr marL="0" indent="0">
              <a:buNone/>
            </a:pPr>
            <a:r>
              <a:rPr lang="en-US">
                <a:cs typeface="Arial"/>
              </a:rPr>
              <a:t>9.3- Data partners are monitored for adherence. </a:t>
            </a:r>
          </a:p>
          <a:p>
            <a:pPr marL="0" indent="0">
              <a:buNone/>
            </a:pPr>
            <a:r>
              <a:rPr lang="en-US">
                <a:cs typeface="Arial"/>
              </a:rPr>
              <a:t>9.4- Communicated performance and PSV findings to data partner. </a:t>
            </a:r>
          </a:p>
        </p:txBody>
      </p:sp>
      <p:sp>
        <p:nvSpPr>
          <p:cNvPr id="4" name="Text Placeholder 3">
            <a:extLst>
              <a:ext uri="{FF2B5EF4-FFF2-40B4-BE49-F238E27FC236}">
                <a16:creationId xmlns:a16="http://schemas.microsoft.com/office/drawing/2014/main" id="{CE220D46-0B9A-A797-B1A1-167FB5C4C3C7}"/>
              </a:ext>
            </a:extLst>
          </p:cNvPr>
          <p:cNvSpPr>
            <a:spLocks noGrp="1"/>
          </p:cNvSpPr>
          <p:nvPr>
            <p:ph type="body" sz="quarter" idx="13"/>
          </p:nvPr>
        </p:nvSpPr>
        <p:spPr/>
        <p:txBody>
          <a:bodyPr/>
          <a:lstStyle/>
          <a:p>
            <a:r>
              <a:rPr lang="en-US">
                <a:latin typeface="Times New Roman"/>
                <a:cs typeface="Times New Roman"/>
              </a:rPr>
              <a:t>Data Partner Requirements &amp; Oversight </a:t>
            </a:r>
            <a:endParaRPr lang="en-US"/>
          </a:p>
        </p:txBody>
      </p:sp>
      <p:sp>
        <p:nvSpPr>
          <p:cNvPr id="5" name="Slide Number Placeholder 4">
            <a:extLst>
              <a:ext uri="{FF2B5EF4-FFF2-40B4-BE49-F238E27FC236}">
                <a16:creationId xmlns:a16="http://schemas.microsoft.com/office/drawing/2014/main" id="{294D5A21-E796-870F-FBB5-2D568B175BDF}"/>
              </a:ext>
            </a:extLst>
          </p:cNvPr>
          <p:cNvSpPr>
            <a:spLocks noGrp="1"/>
          </p:cNvSpPr>
          <p:nvPr>
            <p:ph type="sldNum" sz="quarter" idx="16"/>
          </p:nvPr>
        </p:nvSpPr>
        <p:spPr/>
        <p:txBody>
          <a:bodyPr/>
          <a:lstStyle/>
          <a:p>
            <a:fld id="{5B9A96B2-702C-084E-9060-05751DBF82B0}" type="slidenum">
              <a:rPr lang="en-US" smtClean="0"/>
              <a:pPr/>
              <a:t>25</a:t>
            </a:fld>
            <a:endParaRPr lang="en-US"/>
          </a:p>
        </p:txBody>
      </p:sp>
      <p:graphicFrame>
        <p:nvGraphicFramePr>
          <p:cNvPr id="6" name="Diagram 5">
            <a:extLst>
              <a:ext uri="{FF2B5EF4-FFF2-40B4-BE49-F238E27FC236}">
                <a16:creationId xmlns:a16="http://schemas.microsoft.com/office/drawing/2014/main" id="{068BDEFC-AEA7-E098-1B8C-F73954C57B15}"/>
              </a:ext>
            </a:extLst>
          </p:cNvPr>
          <p:cNvGraphicFramePr/>
          <p:nvPr>
            <p:extLst>
              <p:ext uri="{D42A27DB-BD31-4B8C-83A1-F6EECF244321}">
                <p14:modId xmlns:p14="http://schemas.microsoft.com/office/powerpoint/2010/main" val="4200830010"/>
              </p:ext>
            </p:extLst>
          </p:nvPr>
        </p:nvGraphicFramePr>
        <p:xfrm>
          <a:off x="100642" y="2811438"/>
          <a:ext cx="11990716" cy="6446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073904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107C-0047-FEE7-2757-6B30826BD9C0}"/>
              </a:ext>
            </a:extLst>
          </p:cNvPr>
          <p:cNvSpPr>
            <a:spLocks noGrp="1"/>
          </p:cNvSpPr>
          <p:nvPr>
            <p:ph type="title"/>
          </p:nvPr>
        </p:nvSpPr>
        <p:spPr/>
        <p:txBody>
          <a:bodyPr/>
          <a:lstStyle/>
          <a:p>
            <a:r>
              <a:rPr lang="en-US">
                <a:cs typeface="Arial"/>
              </a:rPr>
              <a:t>PSD 10</a:t>
            </a:r>
            <a:endParaRPr lang="en-US"/>
          </a:p>
        </p:txBody>
      </p:sp>
      <p:sp>
        <p:nvSpPr>
          <p:cNvPr id="3" name="Content Placeholder 2">
            <a:extLst>
              <a:ext uri="{FF2B5EF4-FFF2-40B4-BE49-F238E27FC236}">
                <a16:creationId xmlns:a16="http://schemas.microsoft.com/office/drawing/2014/main" id="{8634AC84-063A-762E-BC2C-7A84DFA7C625}"/>
              </a:ext>
            </a:extLst>
          </p:cNvPr>
          <p:cNvSpPr>
            <a:spLocks noGrp="1"/>
          </p:cNvSpPr>
          <p:nvPr>
            <p:ph idx="1"/>
          </p:nvPr>
        </p:nvSpPr>
        <p:spPr/>
        <p:txBody>
          <a:bodyPr vert="horz" lIns="0" tIns="0" rIns="0" bIns="0" numCol="1" spcCol="457200" rtlCol="0" anchor="t">
            <a:noAutofit/>
          </a:bodyPr>
          <a:lstStyle/>
          <a:p>
            <a:r>
              <a:rPr lang="en-US">
                <a:ea typeface="+mn-lt"/>
                <a:cs typeface="+mn-lt"/>
              </a:rPr>
              <a:t>10.1- The organization has documented processes for use of the portal.</a:t>
            </a:r>
            <a:endParaRPr lang="en-US">
              <a:cs typeface="Arial"/>
            </a:endParaRPr>
          </a:p>
          <a:p>
            <a:r>
              <a:rPr lang="en-US">
                <a:ea typeface="+mn-lt"/>
                <a:cs typeface="+mn-lt"/>
              </a:rPr>
              <a:t>10.2-The organization maintains an implementation guide, standards, and check list for portal use.</a:t>
            </a:r>
            <a:endParaRPr lang="en-US">
              <a:cs typeface="Arial"/>
            </a:endParaRPr>
          </a:p>
          <a:p>
            <a:r>
              <a:rPr lang="en-US">
                <a:cs typeface="Arial"/>
              </a:rPr>
              <a:t>10.3- Maintains current list of users and processes to link data entered to user.</a:t>
            </a:r>
          </a:p>
          <a:p>
            <a:r>
              <a:rPr lang="en-US">
                <a:cs typeface="Arial"/>
              </a:rPr>
              <a:t>10.4- Evaluates content for data integrity assessments. </a:t>
            </a:r>
          </a:p>
          <a:p>
            <a:r>
              <a:rPr lang="en-US">
                <a:cs typeface="Arial"/>
              </a:rPr>
              <a:t>10.5- Performs PSV for data integrity.</a:t>
            </a:r>
          </a:p>
          <a:p>
            <a:endParaRPr lang="en-US">
              <a:cs typeface="Arial"/>
            </a:endParaRPr>
          </a:p>
        </p:txBody>
      </p:sp>
      <p:sp>
        <p:nvSpPr>
          <p:cNvPr id="4" name="Text Placeholder 3">
            <a:extLst>
              <a:ext uri="{FF2B5EF4-FFF2-40B4-BE49-F238E27FC236}">
                <a16:creationId xmlns:a16="http://schemas.microsoft.com/office/drawing/2014/main" id="{813EF815-BC8A-464D-915B-D4D0FC69DBC0}"/>
              </a:ext>
            </a:extLst>
          </p:cNvPr>
          <p:cNvSpPr>
            <a:spLocks noGrp="1"/>
          </p:cNvSpPr>
          <p:nvPr>
            <p:ph type="body" sz="quarter" idx="13"/>
          </p:nvPr>
        </p:nvSpPr>
        <p:spPr/>
        <p:txBody>
          <a:bodyPr/>
          <a:lstStyle/>
          <a:p>
            <a:r>
              <a:rPr lang="en-US">
                <a:latin typeface="Times New Roman"/>
                <a:cs typeface="Times New Roman"/>
              </a:rPr>
              <a:t>Provider Portal Assessment (optional)</a:t>
            </a:r>
            <a:endParaRPr lang="en-US"/>
          </a:p>
        </p:txBody>
      </p:sp>
      <p:sp>
        <p:nvSpPr>
          <p:cNvPr id="5" name="Slide Number Placeholder 4">
            <a:extLst>
              <a:ext uri="{FF2B5EF4-FFF2-40B4-BE49-F238E27FC236}">
                <a16:creationId xmlns:a16="http://schemas.microsoft.com/office/drawing/2014/main" id="{B34742FE-880C-F94F-FCD4-1072A90B40A2}"/>
              </a:ext>
            </a:extLst>
          </p:cNvPr>
          <p:cNvSpPr>
            <a:spLocks noGrp="1"/>
          </p:cNvSpPr>
          <p:nvPr>
            <p:ph type="sldNum" sz="quarter" idx="16"/>
          </p:nvPr>
        </p:nvSpPr>
        <p:spPr/>
        <p:txBody>
          <a:bodyPr/>
          <a:lstStyle/>
          <a:p>
            <a:fld id="{5B9A96B2-702C-084E-9060-05751DBF82B0}" type="slidenum">
              <a:rPr lang="en-US" smtClean="0"/>
              <a:pPr/>
              <a:t>26</a:t>
            </a:fld>
            <a:endParaRPr lang="en-US"/>
          </a:p>
        </p:txBody>
      </p:sp>
      <p:graphicFrame>
        <p:nvGraphicFramePr>
          <p:cNvPr id="7" name="Diagram 6">
            <a:extLst>
              <a:ext uri="{FF2B5EF4-FFF2-40B4-BE49-F238E27FC236}">
                <a16:creationId xmlns:a16="http://schemas.microsoft.com/office/drawing/2014/main" id="{A2828F97-93B7-C5A2-14B5-4831883EEAD7}"/>
              </a:ext>
            </a:extLst>
          </p:cNvPr>
          <p:cNvGraphicFramePr/>
          <p:nvPr>
            <p:extLst>
              <p:ext uri="{D42A27DB-BD31-4B8C-83A1-F6EECF244321}">
                <p14:modId xmlns:p14="http://schemas.microsoft.com/office/powerpoint/2010/main" val="645832438"/>
              </p:ext>
            </p:extLst>
          </p:nvPr>
        </p:nvGraphicFramePr>
        <p:xfrm>
          <a:off x="100642" y="2811438"/>
          <a:ext cx="11990716" cy="6446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87558"/>
      </p:ext>
    </p:extLst>
  </p:cSld>
  <p:clrMapOvr>
    <a:masterClrMapping/>
  </p:clrMapOvr>
  <p:transition>
    <p:fade/>
  </p:transition>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66C5-9876-EBB4-09D9-C9CD94AFA96D}"/>
              </a:ext>
            </a:extLst>
          </p:cNvPr>
          <p:cNvSpPr>
            <a:spLocks noGrp="1"/>
          </p:cNvSpPr>
          <p:nvPr>
            <p:ph type="title"/>
          </p:nvPr>
        </p:nvSpPr>
        <p:spPr/>
        <p:txBody>
          <a:bodyPr/>
          <a:lstStyle/>
          <a:p>
            <a:r>
              <a:rPr lang="en-US"/>
              <a:t>ODI 2.0</a:t>
            </a:r>
          </a:p>
        </p:txBody>
      </p:sp>
      <p:sp>
        <p:nvSpPr>
          <p:cNvPr id="3" name="Content Placeholder 2">
            <a:extLst>
              <a:ext uri="{FF2B5EF4-FFF2-40B4-BE49-F238E27FC236}">
                <a16:creationId xmlns:a16="http://schemas.microsoft.com/office/drawing/2014/main" id="{FAEF9917-B46E-5451-EDA8-A6C7FA40FB35}"/>
              </a:ext>
            </a:extLst>
          </p:cNvPr>
          <p:cNvSpPr>
            <a:spLocks noGrp="1"/>
          </p:cNvSpPr>
          <p:nvPr>
            <p:ph idx="1"/>
          </p:nvPr>
        </p:nvSpPr>
        <p:spPr/>
        <p:txBody>
          <a:bodyPr vert="horz" lIns="0" tIns="0" rIns="0" bIns="0" numCol="1" spcCol="457200" rtlCol="0" anchor="t">
            <a:noAutofit/>
          </a:bodyPr>
          <a:lstStyle/>
          <a:p>
            <a:pPr marL="0" indent="0">
              <a:buNone/>
            </a:pPr>
            <a:r>
              <a:rPr lang="en-US">
                <a:cs typeface="Arial"/>
              </a:rPr>
              <a:t>Organization submits 1 patient file per cluster to NCQA for a conformance check. </a:t>
            </a:r>
          </a:p>
          <a:p>
            <a:pPr marL="568325" lvl="1" indent="-285750">
              <a:lnSpc>
                <a:spcPct val="100000"/>
              </a:lnSpc>
              <a:spcBef>
                <a:spcPts val="400"/>
              </a:spcBef>
              <a:buFont typeface="Wingdings,Sans-Serif"/>
              <a:buChar char="§"/>
            </a:pPr>
            <a:r>
              <a:rPr lang="en-US" sz="1800" b="1">
                <a:solidFill>
                  <a:schemeClr val="tx2"/>
                </a:solidFill>
                <a:cs typeface="Arial"/>
              </a:rPr>
              <a:t>CCDs </a:t>
            </a:r>
            <a:r>
              <a:rPr lang="en-US" sz="1800">
                <a:cs typeface="Arial"/>
              </a:rPr>
              <a:t>must conform to HL7 C-CDA R2.1.</a:t>
            </a:r>
          </a:p>
          <a:p>
            <a:pPr marL="568325" lvl="1" indent="-285750">
              <a:lnSpc>
                <a:spcPct val="100000"/>
              </a:lnSpc>
              <a:spcBef>
                <a:spcPts val="400"/>
              </a:spcBef>
              <a:buFont typeface="Wingdings,Sans-Serif"/>
              <a:buChar char="§"/>
            </a:pPr>
            <a:r>
              <a:rPr lang="en-US" sz="1800" b="1">
                <a:solidFill>
                  <a:schemeClr val="tx2"/>
                </a:solidFill>
                <a:cs typeface="Arial"/>
              </a:rPr>
              <a:t>FHIR</a:t>
            </a:r>
            <a:r>
              <a:rPr lang="en-US" sz="1800">
                <a:cs typeface="Arial"/>
              </a:rPr>
              <a:t> must conform to U.S. Core Implementation Guide STU3 (v3.1.1 R4).</a:t>
            </a:r>
          </a:p>
          <a:p>
            <a:pPr marL="568325" lvl="1" indent="-285750">
              <a:lnSpc>
                <a:spcPct val="100000"/>
              </a:lnSpc>
              <a:spcBef>
                <a:spcPts val="400"/>
              </a:spcBef>
              <a:buFont typeface="Wingdings,Sans-Serif"/>
              <a:buChar char="§"/>
            </a:pPr>
            <a:endParaRPr lang="en-US" sz="2200">
              <a:cs typeface="Arial"/>
            </a:endParaRPr>
          </a:p>
          <a:p>
            <a:pPr marL="282575" lvl="1" indent="0">
              <a:lnSpc>
                <a:spcPct val="100000"/>
              </a:lnSpc>
              <a:spcBef>
                <a:spcPts val="400"/>
              </a:spcBef>
              <a:buNone/>
            </a:pPr>
            <a:r>
              <a:rPr lang="en-US" sz="2200">
                <a:cs typeface="Arial"/>
              </a:rPr>
              <a:t>The file must pass ODI 2.0 before moving onto ODI 3.0.</a:t>
            </a:r>
            <a:endParaRPr lang="en-US" sz="1800">
              <a:cs typeface="Arial"/>
            </a:endParaRPr>
          </a:p>
        </p:txBody>
      </p:sp>
      <p:sp>
        <p:nvSpPr>
          <p:cNvPr id="4" name="Text Placeholder 3">
            <a:extLst>
              <a:ext uri="{FF2B5EF4-FFF2-40B4-BE49-F238E27FC236}">
                <a16:creationId xmlns:a16="http://schemas.microsoft.com/office/drawing/2014/main" id="{2C976BB9-C1D8-10ED-FEF4-8DEC16FBDA54}"/>
              </a:ext>
            </a:extLst>
          </p:cNvPr>
          <p:cNvSpPr>
            <a:spLocks noGrp="1"/>
          </p:cNvSpPr>
          <p:nvPr>
            <p:ph type="body" sz="quarter" idx="13"/>
          </p:nvPr>
        </p:nvSpPr>
        <p:spPr/>
        <p:txBody>
          <a:bodyPr/>
          <a:lstStyle/>
          <a:p>
            <a:r>
              <a:rPr lang="en-US">
                <a:latin typeface="Times New Roman"/>
                <a:cs typeface="Times New Roman"/>
              </a:rPr>
              <a:t>Conformance Testing</a:t>
            </a:r>
            <a:endParaRPr lang="en-US"/>
          </a:p>
        </p:txBody>
      </p:sp>
      <p:sp>
        <p:nvSpPr>
          <p:cNvPr id="5" name="Slide Number Placeholder 4">
            <a:extLst>
              <a:ext uri="{FF2B5EF4-FFF2-40B4-BE49-F238E27FC236}">
                <a16:creationId xmlns:a16="http://schemas.microsoft.com/office/drawing/2014/main" id="{8EA0E817-7848-F4CB-F328-262104C334C5}"/>
              </a:ext>
            </a:extLst>
          </p:cNvPr>
          <p:cNvSpPr>
            <a:spLocks noGrp="1"/>
          </p:cNvSpPr>
          <p:nvPr>
            <p:ph type="sldNum" sz="quarter" idx="16"/>
          </p:nvPr>
        </p:nvSpPr>
        <p:spPr/>
        <p:txBody>
          <a:bodyPr/>
          <a:lstStyle/>
          <a:p>
            <a:fld id="{5B9A96B2-702C-084E-9060-05751DBF82B0}" type="slidenum">
              <a:rPr lang="en-US" smtClean="0"/>
              <a:pPr/>
              <a:t>27</a:t>
            </a:fld>
            <a:endParaRPr lang="en-US"/>
          </a:p>
        </p:txBody>
      </p:sp>
    </p:spTree>
    <p:extLst>
      <p:ext uri="{BB962C8B-B14F-4D97-AF65-F5344CB8AC3E}">
        <p14:creationId xmlns:p14="http://schemas.microsoft.com/office/powerpoint/2010/main" val="348626153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6F8E-5830-F0C5-251F-02F7FD351A2B}"/>
              </a:ext>
            </a:extLst>
          </p:cNvPr>
          <p:cNvSpPr>
            <a:spLocks noGrp="1"/>
          </p:cNvSpPr>
          <p:nvPr>
            <p:ph type="title"/>
          </p:nvPr>
        </p:nvSpPr>
        <p:spPr>
          <a:xfrm>
            <a:off x="304801" y="234671"/>
            <a:ext cx="11582399" cy="374933"/>
          </a:xfrm>
        </p:spPr>
        <p:txBody>
          <a:bodyPr anchor="t">
            <a:normAutofit/>
          </a:bodyPr>
          <a:lstStyle/>
          <a:p>
            <a:r>
              <a:rPr lang="en-US" sz="2600"/>
              <a:t>ODI 3.0</a:t>
            </a:r>
          </a:p>
        </p:txBody>
      </p:sp>
      <p:sp>
        <p:nvSpPr>
          <p:cNvPr id="4" name="Text Placeholder 3">
            <a:extLst>
              <a:ext uri="{FF2B5EF4-FFF2-40B4-BE49-F238E27FC236}">
                <a16:creationId xmlns:a16="http://schemas.microsoft.com/office/drawing/2014/main" id="{343891C2-44A5-2663-A206-D2586B3E2620}"/>
              </a:ext>
            </a:extLst>
          </p:cNvPr>
          <p:cNvSpPr>
            <a:spLocks noGrp="1"/>
          </p:cNvSpPr>
          <p:nvPr>
            <p:ph type="body" sz="quarter" idx="13"/>
          </p:nvPr>
        </p:nvSpPr>
        <p:spPr>
          <a:xfrm>
            <a:off x="304801" y="671946"/>
            <a:ext cx="11582399" cy="330200"/>
          </a:xfrm>
        </p:spPr>
        <p:txBody>
          <a:bodyPr anchor="t">
            <a:normAutofit/>
          </a:bodyPr>
          <a:lstStyle/>
          <a:p>
            <a:r>
              <a:rPr lang="en-US"/>
              <a:t>Primary Source Verification</a:t>
            </a:r>
          </a:p>
        </p:txBody>
      </p:sp>
      <p:sp>
        <p:nvSpPr>
          <p:cNvPr id="5" name="Slide Number Placeholder 4">
            <a:extLst>
              <a:ext uri="{FF2B5EF4-FFF2-40B4-BE49-F238E27FC236}">
                <a16:creationId xmlns:a16="http://schemas.microsoft.com/office/drawing/2014/main" id="{20A5F824-DECB-FAAC-1CE2-C5ECE1D32B1F}"/>
              </a:ext>
            </a:extLst>
          </p:cNvPr>
          <p:cNvSpPr>
            <a:spLocks noGrp="1"/>
          </p:cNvSpPr>
          <p:nvPr>
            <p:ph type="sldNum" sz="quarter" idx="16"/>
          </p:nvPr>
        </p:nvSpPr>
        <p:spPr>
          <a:xfrm>
            <a:off x="10050463" y="6430910"/>
            <a:ext cx="719668" cy="168756"/>
          </a:xfrm>
        </p:spPr>
        <p:txBody>
          <a:bodyPr anchor="b">
            <a:normAutofit/>
          </a:bodyPr>
          <a:lstStyle/>
          <a:p>
            <a:pPr>
              <a:lnSpc>
                <a:spcPct val="90000"/>
              </a:lnSpc>
              <a:spcAft>
                <a:spcPts val="600"/>
              </a:spcAft>
            </a:pPr>
            <a:fld id="{5B9A96B2-702C-084E-9060-05751DBF82B0}" type="slidenum">
              <a:rPr lang="en-US" smtClean="0"/>
              <a:pPr>
                <a:lnSpc>
                  <a:spcPct val="90000"/>
                </a:lnSpc>
                <a:spcAft>
                  <a:spcPts val="600"/>
                </a:spcAft>
              </a:pPr>
              <a:t>28</a:t>
            </a:fld>
            <a:endParaRPr lang="en-US"/>
          </a:p>
        </p:txBody>
      </p:sp>
      <p:graphicFrame>
        <p:nvGraphicFramePr>
          <p:cNvPr id="7" name="Content Placeholder 2">
            <a:extLst>
              <a:ext uri="{FF2B5EF4-FFF2-40B4-BE49-F238E27FC236}">
                <a16:creationId xmlns:a16="http://schemas.microsoft.com/office/drawing/2014/main" id="{CE22C944-5560-A19F-2BE0-586B8F2AE643}"/>
              </a:ext>
            </a:extLst>
          </p:cNvPr>
          <p:cNvGraphicFramePr>
            <a:graphicFrameLocks noGrp="1"/>
          </p:cNvGraphicFramePr>
          <p:nvPr>
            <p:ph idx="1"/>
            <p:extLst>
              <p:ext uri="{D42A27DB-BD31-4B8C-83A1-F6EECF244321}">
                <p14:modId xmlns:p14="http://schemas.microsoft.com/office/powerpoint/2010/main" val="3943853473"/>
              </p:ext>
            </p:extLst>
          </p:nvPr>
        </p:nvGraphicFramePr>
        <p:xfrm>
          <a:off x="773575" y="2062621"/>
          <a:ext cx="11113625" cy="4096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2">
            <a:extLst>
              <a:ext uri="{FF2B5EF4-FFF2-40B4-BE49-F238E27FC236}">
                <a16:creationId xmlns:a16="http://schemas.microsoft.com/office/drawing/2014/main" id="{BD1DBF72-84EC-9E28-CAD9-38C78D25FF55}"/>
              </a:ext>
            </a:extLst>
          </p:cNvPr>
          <p:cNvSpPr txBox="1">
            <a:spLocks/>
          </p:cNvSpPr>
          <p:nvPr/>
        </p:nvSpPr>
        <p:spPr>
          <a:xfrm>
            <a:off x="305086" y="1716428"/>
            <a:ext cx="11113625" cy="4096512"/>
          </a:xfrm>
          <a:prstGeom prst="rect">
            <a:avLst/>
          </a:prstGeom>
        </p:spPr>
        <p:txBody>
          <a:bodyPr vert="horz" lIns="0" tIns="0" rIns="0" bIns="0" numCol="1" spcCol="457200" rtlCol="0" anchor="t">
            <a:noAutofit/>
          </a:bodyPr>
          <a:lstStyle>
            <a:lvl1pPr marL="228600" indent="-228600" algn="l" defTabSz="457200" rtl="0" eaLnBrk="1" latinLnBrk="0" hangingPunct="1">
              <a:lnSpc>
                <a:spcPct val="90000"/>
              </a:lnSpc>
              <a:spcBef>
                <a:spcPts val="0"/>
              </a:spcBef>
              <a:spcAft>
                <a:spcPts val="1400"/>
              </a:spcAft>
              <a:buClr>
                <a:schemeClr val="tx1"/>
              </a:buClr>
              <a:buSzPct val="100000"/>
              <a:buFont typeface="Arial" panose="020B0604020202020204" pitchFamily="34" charset="0"/>
              <a:buChar char="•"/>
              <a:tabLst/>
              <a:defRPr sz="2200" b="0" kern="1200" baseline="0">
                <a:solidFill>
                  <a:schemeClr val="tx1"/>
                </a:solidFill>
                <a:latin typeface="+mn-lt"/>
                <a:ea typeface="+mn-ea"/>
                <a:cs typeface="+mn-cs"/>
              </a:defRPr>
            </a:lvl1pPr>
            <a:lvl2pPr marL="457200" indent="-228600" algn="l" defTabSz="457200" rtl="0" eaLnBrk="1" latinLnBrk="0" hangingPunct="1">
              <a:lnSpc>
                <a:spcPct val="90000"/>
              </a:lnSpc>
              <a:spcBef>
                <a:spcPts val="0"/>
              </a:spcBef>
              <a:spcAft>
                <a:spcPts val="1400"/>
              </a:spcAft>
              <a:buClr>
                <a:schemeClr val="tx1"/>
              </a:buClr>
              <a:buFont typeface="Arial" panose="020B0604020202020204" pitchFamily="34" charset="0"/>
              <a:buChar char="•"/>
              <a:tabLst/>
              <a:defRPr sz="2000" kern="1200" baseline="0">
                <a:solidFill>
                  <a:schemeClr val="tx1"/>
                </a:solidFill>
                <a:latin typeface="+mn-lt"/>
                <a:ea typeface="+mn-ea"/>
                <a:cs typeface="+mn-cs"/>
              </a:defRPr>
            </a:lvl2pPr>
            <a:lvl3pPr marL="685800" indent="-228600" algn="l" defTabSz="457200" rtl="0" eaLnBrk="1" latinLnBrk="0" hangingPunct="1">
              <a:lnSpc>
                <a:spcPct val="90000"/>
              </a:lnSpc>
              <a:spcBef>
                <a:spcPts val="0"/>
              </a:spcBef>
              <a:spcAft>
                <a:spcPts val="1400"/>
              </a:spcAft>
              <a:buClr>
                <a:schemeClr val="tx1"/>
              </a:buClr>
              <a:buFont typeface="Arial" panose="020B0604020202020204" pitchFamily="34" charset="0"/>
              <a:buChar char="•"/>
              <a:tabLst/>
              <a:defRPr sz="2000" kern="1200">
                <a:solidFill>
                  <a:schemeClr val="tx1"/>
                </a:solidFill>
                <a:latin typeface="+mn-lt"/>
                <a:ea typeface="+mn-ea"/>
                <a:cs typeface="+mn-cs"/>
              </a:defRPr>
            </a:lvl3pPr>
            <a:lvl4pPr marL="914400" indent="-228600" algn="l" defTabSz="457200" rtl="0" eaLnBrk="1" latinLnBrk="0" hangingPunct="1">
              <a:lnSpc>
                <a:spcPct val="90000"/>
              </a:lnSpc>
              <a:spcBef>
                <a:spcPts val="0"/>
              </a:spcBef>
              <a:spcAft>
                <a:spcPts val="1400"/>
              </a:spcAft>
              <a:buClr>
                <a:schemeClr val="tx1"/>
              </a:buClr>
              <a:buFont typeface="Arial" panose="020B0604020202020204" pitchFamily="34" charset="0"/>
              <a:buChar char="•"/>
              <a:tabLst/>
              <a:defRPr sz="2000" kern="1200">
                <a:solidFill>
                  <a:schemeClr val="tx1"/>
                </a:solidFill>
                <a:latin typeface="+mn-lt"/>
                <a:ea typeface="+mn-ea"/>
                <a:cs typeface="+mn-cs"/>
              </a:defRPr>
            </a:lvl4pPr>
            <a:lvl5pPr marL="1143000" indent="-228600" algn="l" defTabSz="457200" rtl="0" eaLnBrk="1" latinLnBrk="0" hangingPunct="1">
              <a:lnSpc>
                <a:spcPct val="90000"/>
              </a:lnSpc>
              <a:spcBef>
                <a:spcPts val="0"/>
              </a:spcBef>
              <a:spcAft>
                <a:spcPts val="1400"/>
              </a:spcAft>
              <a:buClr>
                <a:schemeClr val="tx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cs typeface="Arial"/>
              </a:rPr>
              <a:t>For each PSV case selected, the organization must submit the CCD XML or FHIR JSON file along with supporting primary source documentation.</a:t>
            </a:r>
            <a:endParaRPr lang="en-US" sz="1800">
              <a:cs typeface="Arial"/>
            </a:endParaRPr>
          </a:p>
        </p:txBody>
      </p:sp>
    </p:spTree>
    <p:extLst>
      <p:ext uri="{BB962C8B-B14F-4D97-AF65-F5344CB8AC3E}">
        <p14:creationId xmlns:p14="http://schemas.microsoft.com/office/powerpoint/2010/main" val="74925908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E232-A57B-96D3-F270-63DAE12FF3AA}"/>
              </a:ext>
            </a:extLst>
          </p:cNvPr>
          <p:cNvSpPr>
            <a:spLocks noGrp="1"/>
          </p:cNvSpPr>
          <p:nvPr>
            <p:ph type="title"/>
          </p:nvPr>
        </p:nvSpPr>
        <p:spPr/>
        <p:txBody>
          <a:bodyPr/>
          <a:lstStyle/>
          <a:p>
            <a:r>
              <a:rPr lang="en-US"/>
              <a:t>Responsible Party vs. Data Partner</a:t>
            </a:r>
          </a:p>
        </p:txBody>
      </p:sp>
      <p:sp>
        <p:nvSpPr>
          <p:cNvPr id="3" name="Text Placeholder 2">
            <a:extLst>
              <a:ext uri="{FF2B5EF4-FFF2-40B4-BE49-F238E27FC236}">
                <a16:creationId xmlns:a16="http://schemas.microsoft.com/office/drawing/2014/main" id="{54CF4FE9-D8B3-73D3-4E10-B0A89BACEA2E}"/>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F97D5447-33AC-417B-1EC9-6EFB71C4BF1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075430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NCQA Team </a:t>
            </a:r>
          </a:p>
        </p:txBody>
      </p:sp>
      <p:sp>
        <p:nvSpPr>
          <p:cNvPr id="4" name="Slide Number Placeholder 3"/>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9A96B2-702C-084E-9060-05751DBF82B0}" type="slidenum">
              <a:rPr lang="en-US" sz="1200">
                <a:solidFill>
                  <a:srgbClr val="565A5C">
                    <a:lumMod val="60000"/>
                    <a:lumOff val="40000"/>
                  </a:srgbClr>
                </a:solidFill>
              </a:rPr>
              <a:pPr marL="0" marR="0" lvl="0" indent="0" algn="r" defTabSz="457200" rtl="0" eaLnBrk="1" fontAlgn="auto" latinLnBrk="0" hangingPunct="1">
                <a:lnSpc>
                  <a:spcPct val="100000"/>
                </a:lnSpc>
                <a:spcBef>
                  <a:spcPts val="0"/>
                </a:spcBef>
                <a:spcAft>
                  <a:spcPts val="0"/>
                </a:spcAft>
                <a:buClrTx/>
                <a:buSzTx/>
                <a:buFontTx/>
                <a:buNone/>
                <a:tabLst/>
                <a:defRPr/>
              </a:pPr>
              <a:t>3</a:t>
            </a:fld>
            <a:endParaRPr lang="en-US" sz="1200">
              <a:solidFill>
                <a:srgbClr val="565A5C">
                  <a:lumMod val="60000"/>
                  <a:lumOff val="40000"/>
                </a:srgbClr>
              </a:solidFill>
            </a:endParaRPr>
          </a:p>
        </p:txBody>
      </p:sp>
      <p:sp>
        <p:nvSpPr>
          <p:cNvPr id="12" name="TextBox 11"/>
          <p:cNvSpPr txBox="1"/>
          <p:nvPr/>
        </p:nvSpPr>
        <p:spPr>
          <a:xfrm>
            <a:off x="304800" y="6430910"/>
            <a:ext cx="3208763" cy="164592"/>
          </a:xfrm>
          <a:prstGeom prst="rect">
            <a:avLst/>
          </a:prstGeom>
          <a:noFill/>
        </p:spPr>
        <p:txBody>
          <a:bodyPr wrap="none" lIns="0" tIns="0" rIns="0" bIns="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solidFill>
                  <a:srgbClr val="565A5C">
                    <a:lumMod val="60000"/>
                    <a:lumOff val="40000"/>
                  </a:srgbClr>
                </a:solidFill>
                <a:latin typeface="Arial"/>
              </a:rPr>
              <a:t>Floating footnote placeholder box – copy &amp; paste as needed</a:t>
            </a:r>
          </a:p>
        </p:txBody>
      </p:sp>
      <p:sp>
        <p:nvSpPr>
          <p:cNvPr id="16" name="Text Placeholder 15"/>
          <p:cNvSpPr>
            <a:spLocks noGrp="1"/>
          </p:cNvSpPr>
          <p:nvPr>
            <p:ph type="body" sz="quarter" idx="13"/>
          </p:nvPr>
        </p:nvSpPr>
        <p:spPr/>
        <p:txBody>
          <a:bodyPr/>
          <a:lstStyle/>
          <a:p>
            <a:r>
              <a:rPr lang="en-US">
                <a:latin typeface="Times New Roman"/>
                <a:cs typeface="Times New Roman"/>
              </a:rPr>
              <a:t>Data Aggregator Validation program team</a:t>
            </a:r>
            <a:endParaRPr lang="en-US"/>
          </a:p>
        </p:txBody>
      </p:sp>
      <p:pic>
        <p:nvPicPr>
          <p:cNvPr id="3" name="Picture 2">
            <a:extLst>
              <a:ext uri="{FF2B5EF4-FFF2-40B4-BE49-F238E27FC236}">
                <a16:creationId xmlns:a16="http://schemas.microsoft.com/office/drawing/2014/main" id="{953F362F-9211-71C0-95C0-3B839B27CD4F}"/>
              </a:ext>
            </a:extLst>
          </p:cNvPr>
          <p:cNvPicPr>
            <a:picLocks noChangeAspect="1"/>
          </p:cNvPicPr>
          <p:nvPr/>
        </p:nvPicPr>
        <p:blipFill>
          <a:blip r:embed="rId4"/>
          <a:stretch>
            <a:fillRect/>
          </a:stretch>
        </p:blipFill>
        <p:spPr>
          <a:xfrm>
            <a:off x="2526566" y="1891227"/>
            <a:ext cx="6528008" cy="3069246"/>
          </a:xfrm>
          <a:prstGeom prst="rect">
            <a:avLst/>
          </a:prstGeom>
        </p:spPr>
      </p:pic>
    </p:spTree>
    <p:extLst>
      <p:ext uri="{BB962C8B-B14F-4D97-AF65-F5344CB8AC3E}">
        <p14:creationId xmlns:p14="http://schemas.microsoft.com/office/powerpoint/2010/main" val="778401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Responsible Party?</a:t>
            </a:r>
          </a:p>
        </p:txBody>
      </p:sp>
      <p:sp>
        <p:nvSpPr>
          <p:cNvPr id="3" name="Content Placeholder 2"/>
          <p:cNvSpPr>
            <a:spLocks noGrp="1"/>
          </p:cNvSpPr>
          <p:nvPr>
            <p:ph idx="1"/>
          </p:nvPr>
        </p:nvSpPr>
        <p:spPr>
          <a:xfrm>
            <a:off x="539186" y="2854295"/>
            <a:ext cx="11113625" cy="2817727"/>
          </a:xfrm>
        </p:spPr>
        <p:txBody>
          <a:bodyPr/>
          <a:lstStyle/>
          <a:p>
            <a:pPr marL="0" indent="0" algn="ctr" rtl="0" fontAlgn="base">
              <a:buNone/>
            </a:pPr>
            <a:r>
              <a:rPr lang="en-US" sz="1800" b="1" i="0" u="none" strike="noStrike" cap="all">
                <a:solidFill>
                  <a:srgbClr val="989D9F"/>
                </a:solidFill>
                <a:effectLst/>
                <a:latin typeface="Arial" panose="020B0604020202020204" pitchFamily="34" charset="0"/>
              </a:rPr>
              <a:t>RESPONSIBLE PARTY</a:t>
            </a:r>
            <a:r>
              <a:rPr lang="en-US" sz="1800" b="0" i="0">
                <a:solidFill>
                  <a:srgbClr val="989D9F"/>
                </a:solidFill>
                <a:effectLst/>
                <a:latin typeface="Arial" panose="020B0604020202020204" pitchFamily="34" charset="0"/>
              </a:rPr>
              <a:t>​</a:t>
            </a:r>
            <a:endParaRPr lang="en-US" b="0" i="0">
              <a:solidFill>
                <a:srgbClr val="565A5C"/>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a:solidFill>
                  <a:srgbClr val="565A5C"/>
                </a:solidFill>
                <a:effectLst/>
                <a:latin typeface="Arial" panose="020B0604020202020204" pitchFamily="34" charset="0"/>
              </a:rPr>
              <a:t>The org seeking validation of the data stream, contractually obligated to conduct primary source verification (PSV) and validation of the data stream </a:t>
            </a:r>
            <a:r>
              <a:rPr lang="en-US" sz="1800" b="0" i="0">
                <a:solidFill>
                  <a:srgbClr val="565A5C"/>
                </a:solidFill>
                <a:effectLst/>
                <a:latin typeface="Arial" panose="020B0604020202020204" pitchFamily="34" charset="0"/>
              </a:rPr>
              <a:t>​</a:t>
            </a:r>
            <a:endParaRPr lang="en-US" b="0" i="0">
              <a:solidFill>
                <a:srgbClr val="565A5C"/>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565A5C"/>
                </a:solidFill>
                <a:effectLst/>
                <a:latin typeface="Arial" panose="020B0604020202020204" pitchFamily="34" charset="0"/>
              </a:rPr>
              <a:t>Responsible for all standards in data stream validation or may have 1+ data partners support their data stream validation.</a:t>
            </a:r>
          </a:p>
          <a:p>
            <a:pPr marL="228600" lvl="1" indent="0" fontAlgn="base">
              <a:buNone/>
            </a:pPr>
            <a:endParaRPr lang="en-US" b="0" i="0">
              <a:solidFill>
                <a:srgbClr val="565A5C"/>
              </a:solidFill>
              <a:effectLst/>
              <a:latin typeface="Arial" panose="020B0604020202020204" pitchFamily="34" charset="0"/>
            </a:endParaRPr>
          </a:p>
        </p:txBody>
      </p:sp>
      <p:sp>
        <p:nvSpPr>
          <p:cNvPr id="4" name="Slide Number Placeholder 3"/>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9A96B2-702C-084E-9060-05751DBF82B0}" type="slidenum">
              <a:rPr kumimoji="0" lang="en-US" sz="1200" b="0" i="1" u="none" strike="noStrike" kern="1200" cap="none" spc="0" normalizeH="0" baseline="0" noProof="0" smtClean="0">
                <a:ln>
                  <a:noFill/>
                </a:ln>
                <a:solidFill>
                  <a:srgbClr val="565A5C">
                    <a:lumMod val="60000"/>
                    <a:lumOff val="40000"/>
                  </a:srgbClr>
                </a:solidFill>
                <a:effectLst/>
                <a:uLnTx/>
                <a:uFillTx/>
                <a:latin typeface="Times New Roman" charset="0"/>
                <a:cs typeface="Times New Roman"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1" u="none" strike="noStrike" kern="1200" cap="none" spc="0" normalizeH="0" baseline="0" noProof="0">
              <a:ln>
                <a:noFill/>
              </a:ln>
              <a:solidFill>
                <a:srgbClr val="565A5C">
                  <a:lumMod val="60000"/>
                  <a:lumOff val="40000"/>
                </a:srgbClr>
              </a:solidFill>
              <a:effectLst/>
              <a:uLnTx/>
              <a:uFillTx/>
              <a:latin typeface="Times New Roman" charset="0"/>
              <a:cs typeface="Times New Roman" charset="0"/>
            </a:endParaRPr>
          </a:p>
        </p:txBody>
      </p:sp>
      <p:sp>
        <p:nvSpPr>
          <p:cNvPr id="12" name="TextBox 11"/>
          <p:cNvSpPr txBox="1"/>
          <p:nvPr/>
        </p:nvSpPr>
        <p:spPr>
          <a:xfrm>
            <a:off x="304800" y="6430910"/>
            <a:ext cx="3208763" cy="164592"/>
          </a:xfrm>
          <a:prstGeom prst="rect">
            <a:avLst/>
          </a:prstGeom>
          <a:noFill/>
        </p:spPr>
        <p:txBody>
          <a:bodyPr wrap="none" lIns="0" tIns="0" rIns="0" bIns="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65A5C">
                    <a:lumMod val="60000"/>
                    <a:lumOff val="40000"/>
                  </a:srgbClr>
                </a:solidFill>
                <a:effectLst/>
                <a:uLnTx/>
                <a:uFillTx/>
                <a:latin typeface="Arial"/>
                <a:ea typeface="+mn-ea"/>
                <a:cs typeface="+mn-cs"/>
              </a:rPr>
              <a:t>Floating footnote placeholder box – copy &amp; paste as needed</a:t>
            </a:r>
          </a:p>
        </p:txBody>
      </p:sp>
      <p:pic>
        <p:nvPicPr>
          <p:cNvPr id="1026" name="Picture 2" descr="A close-up of a logo&#10;&#10;Description automatically generated">
            <a:extLst>
              <a:ext uri="{FF2B5EF4-FFF2-40B4-BE49-F238E27FC236}">
                <a16:creationId xmlns:a16="http://schemas.microsoft.com/office/drawing/2014/main" id="{87EE068A-70D6-6C2D-0812-72B2B2DCE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37" y="865211"/>
            <a:ext cx="19907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072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Data Partner?</a:t>
            </a:r>
          </a:p>
        </p:txBody>
      </p:sp>
      <p:sp>
        <p:nvSpPr>
          <p:cNvPr id="3" name="Content Placeholder 2"/>
          <p:cNvSpPr>
            <a:spLocks noGrp="1"/>
          </p:cNvSpPr>
          <p:nvPr>
            <p:ph idx="1"/>
          </p:nvPr>
        </p:nvSpPr>
        <p:spPr>
          <a:xfrm>
            <a:off x="539186" y="2854295"/>
            <a:ext cx="11113625" cy="2817727"/>
          </a:xfrm>
        </p:spPr>
        <p:txBody>
          <a:bodyPr vert="horz" lIns="0" tIns="0" rIns="0" bIns="0" numCol="1" spcCol="457200" rtlCol="0" anchor="t">
            <a:noAutofit/>
          </a:bodyPr>
          <a:lstStyle/>
          <a:p>
            <a:pPr marL="0" indent="0" algn="ctr">
              <a:buNone/>
            </a:pPr>
            <a:r>
              <a:rPr lang="en-US" sz="1800" b="1" cap="all">
                <a:solidFill>
                  <a:srgbClr val="989D9F"/>
                </a:solidFill>
                <a:latin typeface="Arial"/>
                <a:cs typeface="Arial"/>
              </a:rPr>
              <a:t>DATA PARTNER</a:t>
            </a:r>
            <a:endParaRPr lang="en-US"/>
          </a:p>
          <a:p>
            <a:pPr fontAlgn="base"/>
            <a:r>
              <a:rPr lang="en-US" sz="1800">
                <a:solidFill>
                  <a:srgbClr val="565A5C"/>
                </a:solidFill>
                <a:latin typeface="Arial"/>
                <a:cs typeface="Arial"/>
              </a:rPr>
              <a:t>An organization that does not have legal access to data to conduct PSV but may meet other Data Aggregator Validation program standards  </a:t>
            </a:r>
            <a:endParaRPr lang="en-US" sz="1800">
              <a:solidFill>
                <a:srgbClr val="565A5C"/>
              </a:solidFill>
              <a:latin typeface="Arial" panose="020B0604020202020204" pitchFamily="34" charset="0"/>
              <a:cs typeface="Arial" panose="020B0604020202020204" pitchFamily="34" charset="0"/>
            </a:endParaRPr>
          </a:p>
          <a:p>
            <a:pPr marL="229870">
              <a:lnSpc>
                <a:spcPct val="100000"/>
              </a:lnSpc>
              <a:spcAft>
                <a:spcPts val="0"/>
              </a:spcAft>
            </a:pPr>
            <a:r>
              <a:rPr lang="en-US" sz="1800">
                <a:solidFill>
                  <a:srgbClr val="565A5C"/>
                </a:solidFill>
                <a:latin typeface="Arial"/>
                <a:cs typeface="Arial"/>
              </a:rPr>
              <a:t>May support responsible parties for validation of the data stream.</a:t>
            </a:r>
            <a:endParaRPr lang="en-US">
              <a:latin typeface="Arial"/>
            </a:endParaRPr>
          </a:p>
        </p:txBody>
      </p:sp>
      <p:sp>
        <p:nvSpPr>
          <p:cNvPr id="4" name="Slide Number Placeholder 3"/>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9A96B2-702C-084E-9060-05751DBF82B0}" type="slidenum">
              <a:rPr kumimoji="0" lang="en-US" sz="1200" b="0" i="1" u="none" strike="noStrike" kern="1200" cap="none" spc="0" normalizeH="0" baseline="0" noProof="0" smtClean="0">
                <a:ln>
                  <a:noFill/>
                </a:ln>
                <a:solidFill>
                  <a:srgbClr val="565A5C">
                    <a:lumMod val="60000"/>
                    <a:lumOff val="40000"/>
                  </a:srgbClr>
                </a:solidFill>
                <a:effectLst/>
                <a:uLnTx/>
                <a:uFillTx/>
                <a:latin typeface="Times New Roman" charset="0"/>
                <a:cs typeface="Times New Roman"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1" u="none" strike="noStrike" kern="1200" cap="none" spc="0" normalizeH="0" baseline="0" noProof="0">
              <a:ln>
                <a:noFill/>
              </a:ln>
              <a:solidFill>
                <a:srgbClr val="565A5C">
                  <a:lumMod val="60000"/>
                  <a:lumOff val="40000"/>
                </a:srgbClr>
              </a:solidFill>
              <a:effectLst/>
              <a:uLnTx/>
              <a:uFillTx/>
              <a:latin typeface="Times New Roman" charset="0"/>
              <a:cs typeface="Times New Roman" charset="0"/>
            </a:endParaRPr>
          </a:p>
        </p:txBody>
      </p:sp>
      <p:sp>
        <p:nvSpPr>
          <p:cNvPr id="12" name="TextBox 11"/>
          <p:cNvSpPr txBox="1"/>
          <p:nvPr/>
        </p:nvSpPr>
        <p:spPr>
          <a:xfrm>
            <a:off x="304800" y="6430910"/>
            <a:ext cx="3208763" cy="164592"/>
          </a:xfrm>
          <a:prstGeom prst="rect">
            <a:avLst/>
          </a:prstGeom>
          <a:noFill/>
        </p:spPr>
        <p:txBody>
          <a:bodyPr wrap="none" lIns="0" tIns="0" rIns="0" bIns="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65A5C">
                    <a:lumMod val="60000"/>
                    <a:lumOff val="40000"/>
                  </a:srgbClr>
                </a:solidFill>
                <a:effectLst/>
                <a:uLnTx/>
                <a:uFillTx/>
                <a:latin typeface="Arial"/>
                <a:ea typeface="+mn-ea"/>
                <a:cs typeface="+mn-cs"/>
              </a:rPr>
              <a:t>Floating footnote placeholder box – copy &amp; paste as needed</a:t>
            </a:r>
          </a:p>
        </p:txBody>
      </p:sp>
      <p:pic>
        <p:nvPicPr>
          <p:cNvPr id="8" name="Picture 2" descr="A close-up of a logo&#10;&#10;Description automatically generated">
            <a:extLst>
              <a:ext uri="{FF2B5EF4-FFF2-40B4-BE49-F238E27FC236}">
                <a16:creationId xmlns:a16="http://schemas.microsoft.com/office/drawing/2014/main" id="{DD72F450-8F4E-2756-4092-3D54BDCF2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385" y="866476"/>
            <a:ext cx="19812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438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F3B828-EBA0-AA25-B25C-59E686C70972}"/>
              </a:ext>
            </a:extLst>
          </p:cNvPr>
          <p:cNvSpPr>
            <a:spLocks noGrp="1"/>
          </p:cNvSpPr>
          <p:nvPr>
            <p:ph type="sldNum" sz="quarter" idx="12"/>
          </p:nvPr>
        </p:nvSpPr>
        <p:spPr/>
        <p:txBody>
          <a:bodyPr/>
          <a:lstStyle/>
          <a:p>
            <a:fld id="{5B9A96B2-702C-084E-9060-05751DBF82B0}" type="slidenum">
              <a:rPr lang="en-US" smtClean="0"/>
              <a:t>32</a:t>
            </a:fld>
            <a:endParaRPr lang="en-US"/>
          </a:p>
        </p:txBody>
      </p:sp>
      <p:sp>
        <p:nvSpPr>
          <p:cNvPr id="5" name="Title 4">
            <a:extLst>
              <a:ext uri="{FF2B5EF4-FFF2-40B4-BE49-F238E27FC236}">
                <a16:creationId xmlns:a16="http://schemas.microsoft.com/office/drawing/2014/main" id="{68971698-7C92-38CA-1A57-8E23E6FDB1F2}"/>
              </a:ext>
            </a:extLst>
          </p:cNvPr>
          <p:cNvSpPr>
            <a:spLocks noGrp="1"/>
          </p:cNvSpPr>
          <p:nvPr>
            <p:ph type="title"/>
          </p:nvPr>
        </p:nvSpPr>
        <p:spPr/>
        <p:txBody>
          <a:bodyPr/>
          <a:lstStyle/>
          <a:p>
            <a:r>
              <a:rPr lang="en-US"/>
              <a:t>Program Responsibilities</a:t>
            </a:r>
          </a:p>
        </p:txBody>
      </p:sp>
      <p:sp>
        <p:nvSpPr>
          <p:cNvPr id="6" name="Text Placeholder 5">
            <a:extLst>
              <a:ext uri="{FF2B5EF4-FFF2-40B4-BE49-F238E27FC236}">
                <a16:creationId xmlns:a16="http://schemas.microsoft.com/office/drawing/2014/main" id="{263741AB-3910-80C4-96DB-DB80C5C861F4}"/>
              </a:ext>
            </a:extLst>
          </p:cNvPr>
          <p:cNvSpPr>
            <a:spLocks noGrp="1"/>
          </p:cNvSpPr>
          <p:nvPr>
            <p:ph type="body" sz="quarter" idx="13"/>
          </p:nvPr>
        </p:nvSpPr>
        <p:spPr/>
        <p:txBody>
          <a:bodyPr/>
          <a:lstStyle/>
          <a:p>
            <a:endParaRPr lang="en-US"/>
          </a:p>
        </p:txBody>
      </p:sp>
      <p:sp>
        <p:nvSpPr>
          <p:cNvPr id="9" name="TextBox 8">
            <a:extLst>
              <a:ext uri="{FF2B5EF4-FFF2-40B4-BE49-F238E27FC236}">
                <a16:creationId xmlns:a16="http://schemas.microsoft.com/office/drawing/2014/main" id="{53B63F7B-9D7C-2773-43D2-FAFE8B787F46}"/>
              </a:ext>
            </a:extLst>
          </p:cNvPr>
          <p:cNvSpPr txBox="1"/>
          <p:nvPr/>
        </p:nvSpPr>
        <p:spPr>
          <a:xfrm>
            <a:off x="1040246" y="1569406"/>
            <a:ext cx="4273971" cy="4616648"/>
          </a:xfrm>
          <a:prstGeom prst="rect">
            <a:avLst/>
          </a:prstGeom>
          <a:noFill/>
        </p:spPr>
        <p:txBody>
          <a:bodyPr wrap="square" lIns="0" tIns="0" rIns="0" bIns="0" rtlCol="0" anchor="t">
            <a:spAutoFit/>
          </a:bodyPr>
          <a:lstStyle/>
          <a:p>
            <a:r>
              <a:rPr lang="en-US" sz="2000"/>
              <a:t>Responsible Party Program Tasks</a:t>
            </a:r>
          </a:p>
          <a:p>
            <a:pPr marL="342900" indent="-342900">
              <a:buFont typeface="Arial" panose="020B0604020202020204" pitchFamily="34" charset="0"/>
              <a:buChar char="•"/>
            </a:pPr>
            <a:r>
              <a:rPr lang="en-US" sz="2000"/>
              <a:t>Complete the Validation Assessment Tool (VAT)</a:t>
            </a:r>
          </a:p>
          <a:p>
            <a:pPr marL="800100" lvl="1" indent="-342900">
              <a:buFont typeface="Arial" panose="020B0604020202020204" pitchFamily="34" charset="0"/>
              <a:buChar char="•"/>
            </a:pPr>
            <a:r>
              <a:rPr lang="en-US" sz="2000"/>
              <a:t>NOTE: required to be assessed on Process, System, Data (PSD) 1-7 at a minimum</a:t>
            </a:r>
          </a:p>
          <a:p>
            <a:pPr marL="342900" indent="-342900">
              <a:buFont typeface="Arial" panose="020B0604020202020204" pitchFamily="34" charset="0"/>
              <a:buChar char="•"/>
            </a:pPr>
            <a:r>
              <a:rPr lang="en-US" sz="2000"/>
              <a:t>Complete a 1-2 day virtual site review with the validator</a:t>
            </a:r>
          </a:p>
          <a:p>
            <a:pPr marL="342900" indent="-342900">
              <a:buFont typeface="Arial" panose="020B0604020202020204" pitchFamily="34" charset="0"/>
              <a:buChar char="•"/>
            </a:pPr>
            <a:r>
              <a:rPr lang="en-US" sz="2000"/>
              <a:t>Complete the Data Submission Log (DSL)</a:t>
            </a:r>
          </a:p>
          <a:p>
            <a:pPr marL="342900" indent="-342900">
              <a:buFont typeface="Arial" panose="020B0604020202020204" pitchFamily="34" charset="0"/>
              <a:buChar char="•"/>
            </a:pPr>
            <a:r>
              <a:rPr lang="en-US" sz="2000"/>
              <a:t>Submit Cases for Output Data Integrity (ODI) 2.0 Real Data Conformance</a:t>
            </a:r>
          </a:p>
          <a:p>
            <a:pPr marL="342900" indent="-342900">
              <a:buFont typeface="Arial" panose="020B0604020202020204" pitchFamily="34" charset="0"/>
              <a:buChar char="•"/>
            </a:pPr>
            <a:r>
              <a:rPr lang="en-US" sz="2000"/>
              <a:t>Submit Cases for ODI 3.0 Primary Source Validation (PSV)</a:t>
            </a:r>
          </a:p>
        </p:txBody>
      </p:sp>
      <p:sp>
        <p:nvSpPr>
          <p:cNvPr id="10" name="TextBox 9">
            <a:extLst>
              <a:ext uri="{FF2B5EF4-FFF2-40B4-BE49-F238E27FC236}">
                <a16:creationId xmlns:a16="http://schemas.microsoft.com/office/drawing/2014/main" id="{52F6D27B-CDF8-2940-7C91-FE39CE6F9775}"/>
              </a:ext>
            </a:extLst>
          </p:cNvPr>
          <p:cNvSpPr txBox="1"/>
          <p:nvPr/>
        </p:nvSpPr>
        <p:spPr>
          <a:xfrm>
            <a:off x="6096000" y="1569406"/>
            <a:ext cx="4273971" cy="2462213"/>
          </a:xfrm>
          <a:prstGeom prst="rect">
            <a:avLst/>
          </a:prstGeom>
          <a:noFill/>
        </p:spPr>
        <p:txBody>
          <a:bodyPr wrap="square" lIns="0" tIns="0" rIns="0" bIns="0" rtlCol="0">
            <a:spAutoFit/>
          </a:bodyPr>
          <a:lstStyle/>
          <a:p>
            <a:r>
              <a:rPr lang="en-US" sz="2000"/>
              <a:t>Data Partner Program Tasks</a:t>
            </a:r>
          </a:p>
          <a:p>
            <a:pPr marL="342900" indent="-342900">
              <a:buFont typeface="Arial" panose="020B0604020202020204" pitchFamily="34" charset="0"/>
              <a:buChar char="•"/>
            </a:pPr>
            <a:r>
              <a:rPr lang="en-US" sz="2000"/>
              <a:t>Complete the Validation Assessment Tool (VAT)</a:t>
            </a:r>
          </a:p>
          <a:p>
            <a:pPr marL="800100" lvl="1" indent="-342900">
              <a:buFont typeface="Arial" panose="020B0604020202020204" pitchFamily="34" charset="0"/>
              <a:buChar char="•"/>
            </a:pPr>
            <a:r>
              <a:rPr lang="en-US" sz="2000"/>
              <a:t>NOTE: Not required to complete every program standard</a:t>
            </a:r>
          </a:p>
          <a:p>
            <a:pPr marL="342900" indent="-342900">
              <a:buFont typeface="Arial" panose="020B0604020202020204" pitchFamily="34" charset="0"/>
              <a:buChar char="•"/>
            </a:pPr>
            <a:r>
              <a:rPr lang="en-US" sz="2000"/>
              <a:t>Complete a 1-2 day virtual site review with the validator</a:t>
            </a:r>
          </a:p>
        </p:txBody>
      </p:sp>
    </p:spTree>
    <p:extLst>
      <p:ext uri="{BB962C8B-B14F-4D97-AF65-F5344CB8AC3E}">
        <p14:creationId xmlns:p14="http://schemas.microsoft.com/office/powerpoint/2010/main" val="182370264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E2ED7-DF47-DC7F-4EE0-AB841485CC77}"/>
              </a:ext>
            </a:extLst>
          </p:cNvPr>
          <p:cNvSpPr>
            <a:spLocks noGrp="1"/>
          </p:cNvSpPr>
          <p:nvPr>
            <p:ph type="title"/>
          </p:nvPr>
        </p:nvSpPr>
        <p:spPr/>
        <p:txBody>
          <a:bodyPr/>
          <a:lstStyle/>
          <a:p>
            <a:r>
              <a:rPr lang="en-US">
                <a:cs typeface="Arial"/>
              </a:rPr>
              <a:t>Responsible Party or Data Partner Poll</a:t>
            </a:r>
          </a:p>
        </p:txBody>
      </p:sp>
      <p:sp>
        <p:nvSpPr>
          <p:cNvPr id="4" name="Slide Number Placeholder 3">
            <a:extLst>
              <a:ext uri="{FF2B5EF4-FFF2-40B4-BE49-F238E27FC236}">
                <a16:creationId xmlns:a16="http://schemas.microsoft.com/office/drawing/2014/main" id="{63FFB53C-F2C2-70D7-6CC3-FC396AD97BB8}"/>
              </a:ext>
            </a:extLst>
          </p:cNvPr>
          <p:cNvSpPr>
            <a:spLocks noGrp="1"/>
          </p:cNvSpPr>
          <p:nvPr>
            <p:ph type="sldNum" sz="quarter" idx="12"/>
          </p:nvPr>
        </p:nvSpPr>
        <p:spPr/>
        <p:txBody>
          <a:bodyPr/>
          <a:lstStyle/>
          <a:p>
            <a:fld id="{5B9A96B2-702C-084E-9060-05751DBF82B0}" type="slidenum">
              <a:rPr lang="en-US" smtClean="0"/>
              <a:pPr/>
              <a:t>33</a:t>
            </a:fld>
            <a:endParaRPr lang="en-US"/>
          </a:p>
        </p:txBody>
      </p:sp>
      <p:sp>
        <p:nvSpPr>
          <p:cNvPr id="5" name="Text Placeholder 4">
            <a:extLst>
              <a:ext uri="{FF2B5EF4-FFF2-40B4-BE49-F238E27FC236}">
                <a16:creationId xmlns:a16="http://schemas.microsoft.com/office/drawing/2014/main" id="{78FE725F-3BB8-056A-82F1-49C37B391C8A}"/>
              </a:ext>
            </a:extLst>
          </p:cNvPr>
          <p:cNvSpPr>
            <a:spLocks noGrp="1"/>
          </p:cNvSpPr>
          <p:nvPr>
            <p:ph type="body" sz="quarter" idx="13"/>
          </p:nvPr>
        </p:nvSpPr>
        <p:spPr/>
        <p:txBody>
          <a:bodyPr/>
          <a:lstStyle/>
          <a:p>
            <a:r>
              <a:rPr lang="en-US">
                <a:latin typeface="Times New Roman"/>
                <a:cs typeface="Times New Roman"/>
              </a:rPr>
              <a:t>Q &amp;A</a:t>
            </a:r>
            <a:endParaRPr lang="en-US"/>
          </a:p>
        </p:txBody>
      </p:sp>
      <p:sp>
        <p:nvSpPr>
          <p:cNvPr id="2" name="TextBox 1">
            <a:extLst>
              <a:ext uri="{FF2B5EF4-FFF2-40B4-BE49-F238E27FC236}">
                <a16:creationId xmlns:a16="http://schemas.microsoft.com/office/drawing/2014/main" id="{C9EE1534-4DE3-431B-2643-F4C2CB4ED48D}"/>
              </a:ext>
            </a:extLst>
          </p:cNvPr>
          <p:cNvSpPr txBox="1"/>
          <p:nvPr/>
        </p:nvSpPr>
        <p:spPr>
          <a:xfrm>
            <a:off x="977153" y="1667436"/>
            <a:ext cx="8839199" cy="532453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sz="2000">
              <a:cs typeface="Arial"/>
            </a:endParaRPr>
          </a:p>
          <a:p>
            <a:r>
              <a:rPr lang="en-US" sz="2000">
                <a:cs typeface="Arial"/>
              </a:rPr>
              <a:t>Scenario 1: HIE X is </a:t>
            </a:r>
            <a:r>
              <a:rPr lang="en-US">
                <a:cs typeface="Arial"/>
              </a:rPr>
              <a:t>seeking validation of the data stream and is legally able to conduct primary source verification (PSV). Which program role fits them best?</a:t>
            </a:r>
          </a:p>
          <a:p>
            <a:endParaRPr lang="en-US">
              <a:cs typeface="Arial"/>
            </a:endParaRPr>
          </a:p>
          <a:p>
            <a:r>
              <a:rPr lang="en-US">
                <a:cs typeface="Arial"/>
              </a:rPr>
              <a:t>Scenario 2: After reviewing the standards, HIE Y can support 1+ standards but does not have legal access to data for PSV. Which program role fits them best?</a:t>
            </a:r>
          </a:p>
          <a:p>
            <a:endParaRPr lang="en-US">
              <a:cs typeface="Arial"/>
            </a:endParaRPr>
          </a:p>
          <a:p>
            <a:r>
              <a:rPr lang="en-US" sz="1800">
                <a:cs typeface="Arial"/>
              </a:rPr>
              <a:t>Scenario 3:  HIE Z is unable to conduct PSV or meet DAV program standards.</a:t>
            </a:r>
            <a:r>
              <a:rPr lang="en-US">
                <a:cs typeface="Arial"/>
              </a:rPr>
              <a:t> Which program role fits them best?</a:t>
            </a:r>
          </a:p>
          <a:p>
            <a:endParaRPr lang="en-US" sz="1800">
              <a:cs typeface="Arial"/>
            </a:endParaRPr>
          </a:p>
          <a:p>
            <a:r>
              <a:rPr lang="en-US">
                <a:cs typeface="Arial"/>
              </a:rPr>
              <a:t>Choices 1-3</a:t>
            </a:r>
          </a:p>
          <a:p>
            <a:pPr marL="342900" indent="-342900">
              <a:buAutoNum type="alphaLcPeriod"/>
            </a:pPr>
            <a:r>
              <a:rPr lang="en-US">
                <a:cs typeface="Arial"/>
              </a:rPr>
              <a:t>Responsible Party</a:t>
            </a:r>
          </a:p>
          <a:p>
            <a:pPr marL="342900" indent="-342900">
              <a:buAutoNum type="alphaLcPeriod"/>
            </a:pPr>
            <a:r>
              <a:rPr lang="en-US">
                <a:cs typeface="Arial"/>
              </a:rPr>
              <a:t>Data Partner</a:t>
            </a:r>
          </a:p>
          <a:p>
            <a:pPr marL="342900" indent="-342900">
              <a:buAutoNum type="alphaLcPeriod"/>
            </a:pPr>
            <a:r>
              <a:rPr lang="en-US">
                <a:cs typeface="Arial"/>
              </a:rPr>
              <a:t>Neither roles</a:t>
            </a:r>
          </a:p>
          <a:p>
            <a:endParaRPr lang="en-US">
              <a:cs typeface="Arial"/>
            </a:endParaRPr>
          </a:p>
          <a:p>
            <a:endParaRPr lang="en-US">
              <a:cs typeface="Arial"/>
            </a:endParaRPr>
          </a:p>
          <a:p>
            <a:endParaRPr lang="en-US">
              <a:cs typeface="Arial"/>
            </a:endParaRPr>
          </a:p>
          <a:p>
            <a:endParaRPr lang="en-US">
              <a:cs typeface="Arial"/>
            </a:endParaRPr>
          </a:p>
          <a:p>
            <a:endParaRPr lang="en-US">
              <a:cs typeface="Arial"/>
            </a:endParaRPr>
          </a:p>
        </p:txBody>
      </p:sp>
    </p:spTree>
    <p:extLst>
      <p:ext uri="{BB962C8B-B14F-4D97-AF65-F5344CB8AC3E}">
        <p14:creationId xmlns:p14="http://schemas.microsoft.com/office/powerpoint/2010/main" val="3620195819"/>
      </p:ext>
    </p:extLst>
  </p:cSld>
  <p:clrMapOvr>
    <a:masterClrMapping/>
  </p:clrMapOvr>
  <p:transition>
    <p:fade/>
  </p:transition>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E232-A57B-96D3-F270-63DAE12FF3AA}"/>
              </a:ext>
            </a:extLst>
          </p:cNvPr>
          <p:cNvSpPr>
            <a:spLocks noGrp="1"/>
          </p:cNvSpPr>
          <p:nvPr>
            <p:ph type="title"/>
          </p:nvPr>
        </p:nvSpPr>
        <p:spPr/>
        <p:txBody>
          <a:bodyPr/>
          <a:lstStyle/>
          <a:p>
            <a:r>
              <a:rPr lang="en-US"/>
              <a:t>Program Outcome</a:t>
            </a:r>
          </a:p>
        </p:txBody>
      </p:sp>
      <p:sp>
        <p:nvSpPr>
          <p:cNvPr id="3" name="Text Placeholder 2">
            <a:extLst>
              <a:ext uri="{FF2B5EF4-FFF2-40B4-BE49-F238E27FC236}">
                <a16:creationId xmlns:a16="http://schemas.microsoft.com/office/drawing/2014/main" id="{54CF4FE9-D8B3-73D3-4E10-B0A89BACEA2E}"/>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F97D5447-33AC-417B-1EC9-6EFB71C4BF1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1590792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C7FC0C-B484-7D29-5F9B-F4D61D551FBE}"/>
              </a:ext>
            </a:extLst>
          </p:cNvPr>
          <p:cNvSpPr>
            <a:spLocks noGrp="1"/>
          </p:cNvSpPr>
          <p:nvPr>
            <p:ph type="sldNum" sz="quarter" idx="12"/>
          </p:nvPr>
        </p:nvSpPr>
        <p:spPr>
          <a:xfrm>
            <a:off x="10050463" y="6430910"/>
            <a:ext cx="719668" cy="168756"/>
          </a:xfrm>
        </p:spPr>
        <p:txBody>
          <a:bodyPr vert="horz" lIns="0" tIns="0" rIns="0" bIns="0" rtlCol="0" anchor="b">
            <a:normAutofit/>
          </a:bodyPr>
          <a:lstStyle/>
          <a:p>
            <a:pPr>
              <a:lnSpc>
                <a:spcPct val="90000"/>
              </a:lnSpc>
              <a:spcAft>
                <a:spcPts val="600"/>
              </a:spcAft>
            </a:pPr>
            <a:fld id="{5B9A96B2-702C-084E-9060-05751DBF82B0}" type="slidenum">
              <a:rPr lang="en-US" smtClean="0"/>
              <a:pPr>
                <a:lnSpc>
                  <a:spcPct val="90000"/>
                </a:lnSpc>
                <a:spcAft>
                  <a:spcPts val="600"/>
                </a:spcAft>
              </a:pPr>
              <a:t>35</a:t>
            </a:fld>
            <a:endParaRPr lang="en-US"/>
          </a:p>
        </p:txBody>
      </p:sp>
      <p:sp>
        <p:nvSpPr>
          <p:cNvPr id="5" name="Title 4">
            <a:extLst>
              <a:ext uri="{FF2B5EF4-FFF2-40B4-BE49-F238E27FC236}">
                <a16:creationId xmlns:a16="http://schemas.microsoft.com/office/drawing/2014/main" id="{F814A98E-5905-035B-77EB-96B898099E74}"/>
              </a:ext>
            </a:extLst>
          </p:cNvPr>
          <p:cNvSpPr>
            <a:spLocks noGrp="1"/>
          </p:cNvSpPr>
          <p:nvPr>
            <p:ph type="title"/>
          </p:nvPr>
        </p:nvSpPr>
        <p:spPr>
          <a:xfrm>
            <a:off x="304801" y="234671"/>
            <a:ext cx="11582399" cy="374933"/>
          </a:xfrm>
        </p:spPr>
        <p:txBody>
          <a:bodyPr vert="horz" lIns="0" tIns="0" rIns="91440" bIns="0" rtlCol="0" anchor="t">
            <a:normAutofit/>
          </a:bodyPr>
          <a:lstStyle/>
          <a:p>
            <a:r>
              <a:rPr lang="en-US" sz="2600" b="1" kern="1200" cap="none" spc="0" normalizeH="0" baseline="0">
                <a:latin typeface="+mj-lt"/>
                <a:ea typeface="+mj-ea"/>
                <a:cs typeface="+mj-cs"/>
              </a:rPr>
              <a:t>Outcomes for Responsible Party vs. Data Partner</a:t>
            </a:r>
          </a:p>
        </p:txBody>
      </p:sp>
      <p:sp>
        <p:nvSpPr>
          <p:cNvPr id="12" name="Text Placeholder 3">
            <a:extLst>
              <a:ext uri="{FF2B5EF4-FFF2-40B4-BE49-F238E27FC236}">
                <a16:creationId xmlns:a16="http://schemas.microsoft.com/office/drawing/2014/main" id="{54FA25DF-F2DE-619A-CB15-10A01D4B3819}"/>
              </a:ext>
            </a:extLst>
          </p:cNvPr>
          <p:cNvSpPr>
            <a:spLocks noGrp="1"/>
          </p:cNvSpPr>
          <p:nvPr>
            <p:ph type="body" sz="quarter" idx="15"/>
          </p:nvPr>
        </p:nvSpPr>
        <p:spPr>
          <a:xfrm>
            <a:off x="662291" y="1925656"/>
            <a:ext cx="5329516" cy="1287733"/>
          </a:xfrm>
        </p:spPr>
        <p:txBody>
          <a:bodyPr/>
          <a:lstStyle/>
          <a:p>
            <a:r>
              <a:rPr lang="en-US"/>
              <a:t>Responsible Party</a:t>
            </a:r>
          </a:p>
        </p:txBody>
      </p:sp>
      <p:sp>
        <p:nvSpPr>
          <p:cNvPr id="14" name="Text Placeholder 4">
            <a:extLst>
              <a:ext uri="{FF2B5EF4-FFF2-40B4-BE49-F238E27FC236}">
                <a16:creationId xmlns:a16="http://schemas.microsoft.com/office/drawing/2014/main" id="{D246D42C-6DA6-D043-0252-96EF5A440BAD}"/>
              </a:ext>
            </a:extLst>
          </p:cNvPr>
          <p:cNvSpPr>
            <a:spLocks noGrp="1"/>
          </p:cNvSpPr>
          <p:nvPr>
            <p:ph type="body" sz="quarter" idx="19"/>
          </p:nvPr>
        </p:nvSpPr>
        <p:spPr>
          <a:xfrm>
            <a:off x="6200194" y="1925656"/>
            <a:ext cx="5398684" cy="1287733"/>
          </a:xfrm>
        </p:spPr>
        <p:txBody>
          <a:bodyPr>
            <a:normAutofit/>
          </a:bodyPr>
          <a:lstStyle/>
          <a:p>
            <a:r>
              <a:rPr lang="en-US"/>
              <a:t>Data Partner</a:t>
            </a:r>
          </a:p>
        </p:txBody>
      </p:sp>
      <p:sp>
        <p:nvSpPr>
          <p:cNvPr id="3" name="Content Placeholder 2">
            <a:extLst>
              <a:ext uri="{FF2B5EF4-FFF2-40B4-BE49-F238E27FC236}">
                <a16:creationId xmlns:a16="http://schemas.microsoft.com/office/drawing/2014/main" id="{94EA0B40-8943-3196-D215-971B0F5C89D7}"/>
              </a:ext>
            </a:extLst>
          </p:cNvPr>
          <p:cNvSpPr>
            <a:spLocks noGrp="1"/>
          </p:cNvSpPr>
          <p:nvPr>
            <p:ph type="body" sz="quarter" idx="20"/>
          </p:nvPr>
        </p:nvSpPr>
        <p:spPr>
          <a:xfrm>
            <a:off x="6200194" y="3429000"/>
            <a:ext cx="5329237" cy="2116137"/>
          </a:xfrm>
        </p:spPr>
        <p:txBody>
          <a:bodyPr vert="horz" lIns="91440" tIns="91440" rIns="91440" bIns="91440" rtlCol="0" anchor="ctr">
            <a:normAutofit/>
          </a:bodyPr>
          <a:lstStyle/>
          <a:p>
            <a:pPr>
              <a:spcAft>
                <a:spcPts val="600"/>
              </a:spcAft>
            </a:pPr>
            <a:r>
              <a:rPr lang="en-US" sz="1500" b="0" kern="1200" baseline="0">
                <a:latin typeface="+mn-lt"/>
                <a:ea typeface="+mn-ea"/>
                <a:cs typeface="+mn-cs"/>
              </a:rPr>
              <a:t>Final Report</a:t>
            </a:r>
          </a:p>
          <a:p>
            <a:pPr>
              <a:spcAft>
                <a:spcPts val="600"/>
              </a:spcAft>
            </a:pPr>
            <a:r>
              <a:rPr lang="en-US" sz="1500" b="0" kern="1200" baseline="0">
                <a:latin typeface="+mn-lt"/>
                <a:ea typeface="+mn-ea"/>
                <a:cs typeface="+mn-cs"/>
              </a:rPr>
              <a:t>Certification Status</a:t>
            </a:r>
          </a:p>
          <a:p>
            <a:pPr>
              <a:spcAft>
                <a:spcPts val="600"/>
              </a:spcAft>
            </a:pPr>
            <a:r>
              <a:rPr lang="en-US" sz="1500" b="0" kern="1200" baseline="0">
                <a:latin typeface="+mn-lt"/>
                <a:ea typeface="+mn-ea"/>
                <a:cs typeface="+mn-cs"/>
              </a:rPr>
              <a:t>Certification Seal</a:t>
            </a:r>
          </a:p>
          <a:p>
            <a:pPr>
              <a:spcAft>
                <a:spcPts val="600"/>
              </a:spcAft>
            </a:pPr>
            <a:r>
              <a:rPr lang="en-US" sz="1500" b="0" kern="1200" baseline="0">
                <a:latin typeface="+mn-lt"/>
                <a:ea typeface="+mn-ea"/>
                <a:cs typeface="+mn-cs"/>
              </a:rPr>
              <a:t>Marketing Press Release Information Packet</a:t>
            </a:r>
          </a:p>
          <a:p>
            <a:pPr>
              <a:spcAft>
                <a:spcPts val="600"/>
              </a:spcAft>
            </a:pPr>
            <a:r>
              <a:rPr lang="en-US" sz="1500" b="0" kern="1200" baseline="0">
                <a:latin typeface="+mn-lt"/>
                <a:ea typeface="+mn-ea"/>
                <a:cs typeface="+mn-cs"/>
              </a:rPr>
              <a:t>Featured </a:t>
            </a:r>
            <a:r>
              <a:rPr lang="en-US" sz="1500"/>
              <a:t>i</a:t>
            </a:r>
            <a:r>
              <a:rPr lang="en-US" sz="1500" b="0" kern="1200" baseline="0">
                <a:latin typeface="+mn-lt"/>
                <a:ea typeface="+mn-ea"/>
                <a:cs typeface="+mn-cs"/>
              </a:rPr>
              <a:t>n the NCQA Data Aggregator Validation Directory</a:t>
            </a:r>
          </a:p>
          <a:p>
            <a:pPr>
              <a:spcAft>
                <a:spcPts val="600"/>
              </a:spcAft>
            </a:pPr>
            <a:r>
              <a:rPr lang="en-US" sz="1500" b="0" kern="1200" baseline="0">
                <a:latin typeface="+mn-lt"/>
                <a:ea typeface="+mn-ea"/>
                <a:cs typeface="+mn-cs"/>
              </a:rPr>
              <a:t>Featured in the NCQA Report Cards</a:t>
            </a:r>
          </a:p>
        </p:txBody>
      </p:sp>
      <p:sp>
        <p:nvSpPr>
          <p:cNvPr id="7" name="Content Placeholder 2">
            <a:extLst>
              <a:ext uri="{FF2B5EF4-FFF2-40B4-BE49-F238E27FC236}">
                <a16:creationId xmlns:a16="http://schemas.microsoft.com/office/drawing/2014/main" id="{99987C6D-F25A-C72D-B036-90D1471F19D7}"/>
              </a:ext>
            </a:extLst>
          </p:cNvPr>
          <p:cNvSpPr txBox="1">
            <a:spLocks/>
          </p:cNvSpPr>
          <p:nvPr/>
        </p:nvSpPr>
        <p:spPr>
          <a:xfrm>
            <a:off x="628299" y="3428999"/>
            <a:ext cx="5397500" cy="2116137"/>
          </a:xfrm>
          <a:prstGeom prst="rect">
            <a:avLst/>
          </a:prstGeom>
          <a:solidFill>
            <a:schemeClr val="accent1"/>
          </a:solidFill>
        </p:spPr>
        <p:txBody>
          <a:bodyPr vert="horz" lIns="91440" tIns="91440" rIns="91440" bIns="91440" numCol="1" spcCol="457200" rtlCol="0" anchor="ctr">
            <a:normAutofit/>
          </a:bodyPr>
          <a:lstStyle>
            <a:lvl1pPr marL="230188" indent="-228600" algn="l" defTabSz="457200" rtl="0" eaLnBrk="1" latinLnBrk="0" hangingPunct="1">
              <a:lnSpc>
                <a:spcPct val="90000"/>
              </a:lnSpc>
              <a:spcBef>
                <a:spcPts val="0"/>
              </a:spcBef>
              <a:spcAft>
                <a:spcPts val="1400"/>
              </a:spcAft>
              <a:buClr>
                <a:schemeClr val="tx1"/>
              </a:buClr>
              <a:buSzPct val="100000"/>
              <a:buFont typeface="Arial" panose="020B0604020202020204" pitchFamily="34" charset="0"/>
              <a:buChar char="•"/>
              <a:tabLst/>
              <a:defRPr sz="2200" b="0" kern="1200">
                <a:solidFill>
                  <a:schemeClr val="tx1"/>
                </a:solidFill>
                <a:latin typeface="+mn-lt"/>
                <a:ea typeface="+mn-ea"/>
                <a:cs typeface="+mn-cs"/>
              </a:defRPr>
            </a:lvl1pPr>
            <a:lvl2pPr marL="460375" indent="-230188" algn="l" defTabSz="457200" rtl="0" eaLnBrk="1" latinLnBrk="0" hangingPunct="1">
              <a:lnSpc>
                <a:spcPct val="90000"/>
              </a:lnSpc>
              <a:spcBef>
                <a:spcPts val="0"/>
              </a:spcBef>
              <a:spcAft>
                <a:spcPts val="1400"/>
              </a:spcAft>
              <a:buClr>
                <a:schemeClr val="tx1"/>
              </a:buClr>
              <a:buFont typeface="Arial" panose="020B0604020202020204" pitchFamily="34" charset="0"/>
              <a:buChar char="•"/>
              <a:tabLst/>
              <a:defRPr sz="2200" kern="1200">
                <a:solidFill>
                  <a:schemeClr val="tx1"/>
                </a:solidFill>
                <a:latin typeface="+mn-lt"/>
                <a:ea typeface="+mn-ea"/>
                <a:cs typeface="+mn-cs"/>
              </a:defRPr>
            </a:lvl2pPr>
            <a:lvl3pPr marL="685800" indent="-228600" algn="l" defTabSz="457200" rtl="0" eaLnBrk="1" latinLnBrk="0" hangingPunct="1">
              <a:lnSpc>
                <a:spcPct val="90000"/>
              </a:lnSpc>
              <a:spcBef>
                <a:spcPts val="0"/>
              </a:spcBef>
              <a:spcAft>
                <a:spcPts val="1400"/>
              </a:spcAft>
              <a:buClr>
                <a:schemeClr val="tx1"/>
              </a:buClr>
              <a:buFont typeface="Arial" panose="020B0604020202020204" pitchFamily="34" charset="0"/>
              <a:buChar char="•"/>
              <a:tabLst/>
              <a:defRPr sz="2000" kern="1200">
                <a:solidFill>
                  <a:schemeClr val="tx1"/>
                </a:solidFill>
                <a:latin typeface="+mn-lt"/>
                <a:ea typeface="+mn-ea"/>
                <a:cs typeface="+mn-cs"/>
              </a:defRPr>
            </a:lvl3pPr>
            <a:lvl4pPr marL="914400" indent="-228600" algn="l" defTabSz="457200" rtl="0" eaLnBrk="1" latinLnBrk="0" hangingPunct="1">
              <a:lnSpc>
                <a:spcPct val="90000"/>
              </a:lnSpc>
              <a:spcBef>
                <a:spcPts val="0"/>
              </a:spcBef>
              <a:spcAft>
                <a:spcPts val="1400"/>
              </a:spcAft>
              <a:buClr>
                <a:schemeClr val="tx1"/>
              </a:buClr>
              <a:buFont typeface="Arial" panose="020B0604020202020204" pitchFamily="34" charset="0"/>
              <a:buChar char="•"/>
              <a:tabLst/>
              <a:defRPr sz="2000" kern="1200">
                <a:solidFill>
                  <a:schemeClr val="tx1"/>
                </a:solidFill>
                <a:latin typeface="+mn-lt"/>
                <a:ea typeface="+mn-ea"/>
                <a:cs typeface="+mn-cs"/>
              </a:defRPr>
            </a:lvl4pPr>
            <a:lvl5pPr marL="1143000" indent="-228600" algn="l" defTabSz="457200" rtl="0" eaLnBrk="1" latinLnBrk="0" hangingPunct="1">
              <a:lnSpc>
                <a:spcPct val="90000"/>
              </a:lnSpc>
              <a:spcBef>
                <a:spcPts val="0"/>
              </a:spcBef>
              <a:spcAft>
                <a:spcPts val="1400"/>
              </a:spcAft>
              <a:buClr>
                <a:schemeClr val="tx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8" indent="0" algn="ctr">
              <a:spcAft>
                <a:spcPts val="600"/>
              </a:spcAft>
              <a:buNone/>
            </a:pPr>
            <a:r>
              <a:rPr lang="en-US" sz="1200" b="0" kern="1200" baseline="0">
                <a:solidFill>
                  <a:schemeClr val="bg1"/>
                </a:solidFill>
                <a:latin typeface="+mn-lt"/>
                <a:ea typeface="+mn-ea"/>
                <a:cs typeface="+mn-cs"/>
              </a:rPr>
              <a:t>Final Report</a:t>
            </a:r>
          </a:p>
          <a:p>
            <a:pPr marL="1588" indent="0" algn="ctr">
              <a:spcAft>
                <a:spcPts val="600"/>
              </a:spcAft>
              <a:buNone/>
            </a:pPr>
            <a:r>
              <a:rPr lang="en-US" sz="1200" b="0" kern="1200" baseline="0">
                <a:solidFill>
                  <a:schemeClr val="bg1"/>
                </a:solidFill>
                <a:latin typeface="+mn-lt"/>
                <a:ea typeface="+mn-ea"/>
                <a:cs typeface="+mn-cs"/>
              </a:rPr>
              <a:t>PSV-findings Report</a:t>
            </a:r>
          </a:p>
          <a:p>
            <a:pPr marL="1588" indent="0" algn="ctr">
              <a:spcAft>
                <a:spcPts val="600"/>
              </a:spcAft>
              <a:buNone/>
            </a:pPr>
            <a:r>
              <a:rPr lang="en-US" sz="1200" b="0" kern="1200" baseline="0">
                <a:solidFill>
                  <a:schemeClr val="bg1"/>
                </a:solidFill>
                <a:latin typeface="+mn-lt"/>
                <a:ea typeface="+mn-ea"/>
                <a:cs typeface="+mn-cs"/>
              </a:rPr>
              <a:t>Validation Status</a:t>
            </a:r>
          </a:p>
          <a:p>
            <a:pPr marL="1588" indent="0" algn="ctr">
              <a:spcAft>
                <a:spcPts val="600"/>
              </a:spcAft>
              <a:buNone/>
            </a:pPr>
            <a:r>
              <a:rPr lang="en-US" sz="1200" b="0" kern="1200" baseline="0">
                <a:solidFill>
                  <a:schemeClr val="bg1"/>
                </a:solidFill>
                <a:latin typeface="+mn-lt"/>
                <a:ea typeface="+mn-ea"/>
                <a:cs typeface="+mn-cs"/>
              </a:rPr>
              <a:t>Validation Seal</a:t>
            </a:r>
          </a:p>
          <a:p>
            <a:pPr marL="1588" indent="0" algn="ctr">
              <a:spcAft>
                <a:spcPts val="600"/>
              </a:spcAft>
              <a:buNone/>
            </a:pPr>
            <a:r>
              <a:rPr lang="en-US" sz="1200" b="0" kern="1200" baseline="0">
                <a:solidFill>
                  <a:schemeClr val="bg1"/>
                </a:solidFill>
                <a:latin typeface="+mn-lt"/>
                <a:ea typeface="+mn-ea"/>
                <a:cs typeface="+mn-cs"/>
              </a:rPr>
              <a:t>Marketing Press Release Information Packet</a:t>
            </a:r>
          </a:p>
          <a:p>
            <a:pPr marL="1588" indent="0" algn="ctr">
              <a:spcAft>
                <a:spcPts val="600"/>
              </a:spcAft>
              <a:buNone/>
            </a:pPr>
            <a:r>
              <a:rPr lang="en-US" sz="1200" b="0" kern="1200" baseline="0">
                <a:solidFill>
                  <a:schemeClr val="bg1"/>
                </a:solidFill>
                <a:latin typeface="+mn-lt"/>
                <a:ea typeface="+mn-ea"/>
                <a:cs typeface="+mn-cs"/>
              </a:rPr>
              <a:t>Featured in the NCQA Data Aggregator Validation Directory</a:t>
            </a:r>
          </a:p>
          <a:p>
            <a:pPr marL="1588" indent="0" algn="ctr">
              <a:spcAft>
                <a:spcPts val="600"/>
              </a:spcAft>
              <a:buNone/>
            </a:pPr>
            <a:r>
              <a:rPr lang="en-US" sz="1200" b="0" kern="1200" baseline="0">
                <a:solidFill>
                  <a:schemeClr val="bg1"/>
                </a:solidFill>
                <a:latin typeface="+mn-lt"/>
                <a:ea typeface="+mn-ea"/>
                <a:cs typeface="+mn-cs"/>
              </a:rPr>
              <a:t>Featured in the NCQA Report Cards</a:t>
            </a:r>
          </a:p>
          <a:p>
            <a:pPr marL="1588" indent="0" algn="ctr">
              <a:spcAft>
                <a:spcPts val="600"/>
              </a:spcAft>
              <a:buNone/>
            </a:pPr>
            <a:r>
              <a:rPr lang="en-US" sz="1200">
                <a:solidFill>
                  <a:schemeClr val="bg1"/>
                </a:solidFill>
              </a:rPr>
              <a:t>Can share data from validated data streams with end users</a:t>
            </a:r>
            <a:endParaRPr lang="en-US" sz="1200" b="0" kern="1200" baseline="0">
              <a:solidFill>
                <a:schemeClr val="bg1"/>
              </a:solidFill>
              <a:latin typeface="+mn-lt"/>
              <a:ea typeface="+mn-ea"/>
              <a:cs typeface="+mn-cs"/>
            </a:endParaRPr>
          </a:p>
        </p:txBody>
      </p:sp>
      <p:sp>
        <p:nvSpPr>
          <p:cNvPr id="16" name="Text Placeholder 7">
            <a:extLst>
              <a:ext uri="{FF2B5EF4-FFF2-40B4-BE49-F238E27FC236}">
                <a16:creationId xmlns:a16="http://schemas.microsoft.com/office/drawing/2014/main" id="{E05F5272-E265-8A9F-C51C-12F19D5BF845}"/>
              </a:ext>
            </a:extLst>
          </p:cNvPr>
          <p:cNvSpPr>
            <a:spLocks noGrp="1"/>
          </p:cNvSpPr>
          <p:nvPr>
            <p:ph type="body" sz="quarter" idx="13"/>
          </p:nvPr>
        </p:nvSpPr>
        <p:spPr>
          <a:xfrm>
            <a:off x="304801" y="671946"/>
            <a:ext cx="11582399" cy="330200"/>
          </a:xfrm>
        </p:spPr>
        <p:txBody>
          <a:bodyPr/>
          <a:lstStyle/>
          <a:p>
            <a:endParaRPr lang="en-US"/>
          </a:p>
        </p:txBody>
      </p:sp>
    </p:spTree>
    <p:extLst>
      <p:ext uri="{BB962C8B-B14F-4D97-AF65-F5344CB8AC3E}">
        <p14:creationId xmlns:p14="http://schemas.microsoft.com/office/powerpoint/2010/main" val="384848931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7953A-5BFB-1102-AA48-EE1EDF2409BB}"/>
              </a:ext>
            </a:extLst>
          </p:cNvPr>
          <p:cNvSpPr>
            <a:spLocks noGrp="1"/>
          </p:cNvSpPr>
          <p:nvPr>
            <p:ph type="title"/>
          </p:nvPr>
        </p:nvSpPr>
        <p:spPr/>
        <p:txBody>
          <a:bodyPr anchor="t">
            <a:normAutofit/>
          </a:bodyPr>
          <a:lstStyle/>
          <a:p>
            <a:r>
              <a:rPr lang="en-US" sz="2600"/>
              <a:t>Final Report Findings</a:t>
            </a:r>
          </a:p>
        </p:txBody>
      </p:sp>
      <p:graphicFrame>
        <p:nvGraphicFramePr>
          <p:cNvPr id="6" name="Content Placeholder 5">
            <a:extLst>
              <a:ext uri="{FF2B5EF4-FFF2-40B4-BE49-F238E27FC236}">
                <a16:creationId xmlns:a16="http://schemas.microsoft.com/office/drawing/2014/main" id="{A84917DF-480B-EB4C-76BC-26BCED835F7B}"/>
              </a:ext>
            </a:extLst>
          </p:cNvPr>
          <p:cNvGraphicFramePr>
            <a:graphicFrameLocks noGrp="1"/>
          </p:cNvGraphicFramePr>
          <p:nvPr>
            <p:ph idx="1"/>
            <p:extLst>
              <p:ext uri="{D42A27DB-BD31-4B8C-83A1-F6EECF244321}">
                <p14:modId xmlns:p14="http://schemas.microsoft.com/office/powerpoint/2010/main" val="2678244533"/>
              </p:ext>
            </p:extLst>
          </p:nvPr>
        </p:nvGraphicFramePr>
        <p:xfrm>
          <a:off x="6027936" y="1769518"/>
          <a:ext cx="5627809" cy="3941064"/>
        </p:xfrm>
        <a:graphic>
          <a:graphicData uri="http://schemas.openxmlformats.org/drawingml/2006/table">
            <a:tbl>
              <a:tblPr>
                <a:solidFill>
                  <a:srgbClr val="404040"/>
                </a:solidFill>
              </a:tblPr>
              <a:tblGrid>
                <a:gridCol w="1621721">
                  <a:extLst>
                    <a:ext uri="{9D8B030D-6E8A-4147-A177-3AD203B41FA5}">
                      <a16:colId xmlns:a16="http://schemas.microsoft.com/office/drawing/2014/main" val="1918092733"/>
                    </a:ext>
                  </a:extLst>
                </a:gridCol>
                <a:gridCol w="4006088">
                  <a:extLst>
                    <a:ext uri="{9D8B030D-6E8A-4147-A177-3AD203B41FA5}">
                      <a16:colId xmlns:a16="http://schemas.microsoft.com/office/drawing/2014/main" val="357931825"/>
                    </a:ext>
                  </a:extLst>
                </a:gridCol>
              </a:tblGrid>
              <a:tr h="539496">
                <a:tc>
                  <a:txBody>
                    <a:bodyPr/>
                    <a:lstStyle/>
                    <a:p>
                      <a:pPr fontAlgn="t"/>
                      <a:endParaRPr lang="en-US" sz="1200" cap="none" spc="0">
                        <a:solidFill>
                          <a:schemeClr val="bg1"/>
                        </a:solidFill>
                        <a:effectLst/>
                      </a:endParaRPr>
                    </a:p>
                    <a:p>
                      <a:pPr algn="l" rtl="0" fontAlgn="base"/>
                      <a:r>
                        <a:rPr lang="en-US" sz="1200" b="0" i="0" cap="none" spc="0">
                          <a:solidFill>
                            <a:schemeClr val="bg1"/>
                          </a:solidFill>
                          <a:effectLst/>
                          <a:latin typeface="Arial Narrow" panose="020B0606020202030204" pitchFamily="34" charset="0"/>
                        </a:rPr>
                        <a:t>Organization Under Validation </a:t>
                      </a:r>
                      <a:endParaRPr lang="en-US" sz="1200" b="0" i="0" cap="none" spc="0">
                        <a:solidFill>
                          <a:schemeClr val="bg1"/>
                        </a:solidFill>
                        <a:effectLst/>
                      </a:endParaRPr>
                    </a:p>
                  </a:txBody>
                  <a:tcPr marT="9144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404040"/>
                    </a:solidFill>
                  </a:tcPr>
                </a:tc>
                <a:tc>
                  <a:txBody>
                    <a:bodyPr/>
                    <a:lstStyle/>
                    <a:p>
                      <a:pPr algn="ctr" fontAlgn="t"/>
                      <a:endParaRPr lang="en-US" sz="1200" cap="none" spc="0">
                        <a:solidFill>
                          <a:schemeClr val="bg1"/>
                        </a:solidFill>
                        <a:effectLst/>
                      </a:endParaRPr>
                    </a:p>
                    <a:p>
                      <a:pPr algn="l" rtl="0" fontAlgn="base">
                        <a:buFont typeface="Arial" panose="020B0604020202020204" pitchFamily="34" charset="0"/>
                        <a:buChar char="•"/>
                      </a:pPr>
                      <a:r>
                        <a:rPr lang="en-US" sz="1200" b="0" i="0" cap="none" spc="0">
                          <a:solidFill>
                            <a:schemeClr val="bg1"/>
                          </a:solidFill>
                          <a:effectLst/>
                          <a:latin typeface="Arial Narrow" panose="020B0606020202030204" pitchFamily="34" charset="0"/>
                        </a:rPr>
                        <a:t>Name </a:t>
                      </a:r>
                    </a:p>
                  </a:txBody>
                  <a:tcPr marT="9144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404040"/>
                    </a:solidFill>
                  </a:tcPr>
                </a:tc>
                <a:extLst>
                  <a:ext uri="{0D108BD9-81ED-4DB2-BD59-A6C34878D82A}">
                    <a16:rowId xmlns:a16="http://schemas.microsoft.com/office/drawing/2014/main" val="2317542358"/>
                  </a:ext>
                </a:extLst>
              </a:tr>
              <a:tr h="539496">
                <a:tc>
                  <a:txBody>
                    <a:bodyPr/>
                    <a:lstStyle/>
                    <a:p>
                      <a:pPr fontAlgn="t"/>
                      <a:endParaRPr lang="en-US" sz="1200" cap="none" spc="0">
                        <a:solidFill>
                          <a:schemeClr val="bg1"/>
                        </a:solidFill>
                        <a:effectLst/>
                      </a:endParaRPr>
                    </a:p>
                    <a:p>
                      <a:pPr algn="l" rtl="0" fontAlgn="base"/>
                      <a:r>
                        <a:rPr lang="en-US" sz="1200" b="0" i="0" cap="none" spc="0">
                          <a:solidFill>
                            <a:schemeClr val="bg1"/>
                          </a:solidFill>
                          <a:effectLst/>
                          <a:latin typeface="Arial Narrow" panose="020B0606020202030204" pitchFamily="34" charset="0"/>
                        </a:rPr>
                        <a:t>Validation Status </a:t>
                      </a:r>
                      <a:endParaRPr lang="en-US" sz="1200" b="0" i="0" cap="none" spc="0">
                        <a:solidFill>
                          <a:schemeClr val="bg1"/>
                        </a:solidFill>
                        <a:effectLst/>
                      </a:endParaRPr>
                    </a:p>
                  </a:txBody>
                  <a:tcPr marT="91440">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fontAlgn="t"/>
                      <a:endParaRPr lang="en-US" sz="1200" cap="none" spc="0">
                        <a:solidFill>
                          <a:schemeClr val="bg1"/>
                        </a:solidFill>
                        <a:effectLst/>
                      </a:endParaRPr>
                    </a:p>
                    <a:p>
                      <a:pPr algn="l" rtl="0" fontAlgn="base">
                        <a:buFont typeface="Arial" panose="020B0604020202020204" pitchFamily="34" charset="0"/>
                        <a:buChar char="•"/>
                      </a:pPr>
                      <a:r>
                        <a:rPr lang="en-US" sz="1200" b="0" i="0" cap="none" spc="0">
                          <a:solidFill>
                            <a:schemeClr val="bg1"/>
                          </a:solidFill>
                          <a:effectLst/>
                          <a:latin typeface="Arial Narrow" panose="020B0606020202030204" pitchFamily="34" charset="0"/>
                        </a:rPr>
                        <a:t>Final validation status </a:t>
                      </a:r>
                    </a:p>
                  </a:txBody>
                  <a:tcPr marT="91440">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246828132"/>
                  </a:ext>
                </a:extLst>
              </a:tr>
              <a:tr h="1271016">
                <a:tc>
                  <a:txBody>
                    <a:bodyPr/>
                    <a:lstStyle/>
                    <a:p>
                      <a:pPr fontAlgn="t"/>
                      <a:endParaRPr lang="en-US" sz="1200" cap="none" spc="0">
                        <a:solidFill>
                          <a:schemeClr val="bg1"/>
                        </a:solidFill>
                        <a:effectLst/>
                      </a:endParaRPr>
                    </a:p>
                    <a:p>
                      <a:pPr algn="l" rtl="0" fontAlgn="base"/>
                      <a:r>
                        <a:rPr lang="en-US" sz="1200" b="0" i="0" cap="none" spc="0">
                          <a:solidFill>
                            <a:schemeClr val="bg1"/>
                          </a:solidFill>
                          <a:effectLst/>
                          <a:latin typeface="Arial Narrow" panose="020B0606020202030204" pitchFamily="34" charset="0"/>
                        </a:rPr>
                        <a:t>PSD Standards Compliance </a:t>
                      </a:r>
                      <a:endParaRPr lang="en-US" sz="1200" b="0" i="0" cap="none" spc="0">
                        <a:solidFill>
                          <a:schemeClr val="bg1"/>
                        </a:solidFill>
                        <a:effectLst/>
                      </a:endParaRPr>
                    </a:p>
                  </a:txBody>
                  <a:tcPr marT="91440">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fontAlgn="t"/>
                      <a:endParaRPr lang="en-US" sz="1200" cap="none" spc="0">
                        <a:solidFill>
                          <a:schemeClr val="bg1"/>
                        </a:solidFill>
                        <a:effectLst/>
                      </a:endParaRPr>
                    </a:p>
                    <a:p>
                      <a:pPr algn="l" rtl="0" fontAlgn="base">
                        <a:buFont typeface="Arial" panose="020B0604020202020204" pitchFamily="34" charset="0"/>
                        <a:buChar char="•"/>
                      </a:pPr>
                      <a:r>
                        <a:rPr lang="en-US" sz="1200" b="0" i="0" cap="none" spc="0">
                          <a:solidFill>
                            <a:schemeClr val="bg1"/>
                          </a:solidFill>
                          <a:effectLst/>
                          <a:latin typeface="Arial Narrow" panose="020B0606020202030204" pitchFamily="34" charset="0"/>
                        </a:rPr>
                        <a:t>Written assessment of organization performance on each PSD standard and its impact on data accuracy and integrity </a:t>
                      </a:r>
                    </a:p>
                    <a:p>
                      <a:pPr algn="l" rtl="0" fontAlgn="base">
                        <a:buFont typeface="Arial" panose="020B0604020202020204" pitchFamily="34" charset="0"/>
                        <a:buChar char="•"/>
                      </a:pPr>
                      <a:r>
                        <a:rPr lang="en-US" sz="1200" b="0" i="0" cap="none" spc="0">
                          <a:solidFill>
                            <a:schemeClr val="bg1"/>
                          </a:solidFill>
                          <a:effectLst/>
                          <a:latin typeface="Arial Narrow" panose="020B0606020202030204" pitchFamily="34" charset="0"/>
                        </a:rPr>
                        <a:t>Recommendations </a:t>
                      </a:r>
                    </a:p>
                    <a:p>
                      <a:pPr algn="l" rtl="0" fontAlgn="base">
                        <a:buFont typeface="Arial" panose="020B0604020202020204" pitchFamily="34" charset="0"/>
                        <a:buChar char="•"/>
                      </a:pPr>
                      <a:r>
                        <a:rPr lang="en-US" sz="1200" b="0" i="0" cap="none" spc="0">
                          <a:solidFill>
                            <a:schemeClr val="bg1"/>
                          </a:solidFill>
                          <a:effectLst/>
                          <a:latin typeface="Arial Narrow" panose="020B0606020202030204" pitchFamily="34" charset="0"/>
                        </a:rPr>
                        <a:t>Opportunities for improvement </a:t>
                      </a:r>
                    </a:p>
                    <a:p>
                      <a:pPr algn="l" rtl="0" fontAlgn="base">
                        <a:buFont typeface="Arial" panose="020B0604020202020204" pitchFamily="34" charset="0"/>
                        <a:buChar char="•"/>
                      </a:pPr>
                      <a:r>
                        <a:rPr lang="en-US" sz="1200" b="0" i="0" cap="none" spc="0">
                          <a:solidFill>
                            <a:schemeClr val="bg1"/>
                          </a:solidFill>
                          <a:effectLst/>
                          <a:latin typeface="Arial Narrow" panose="020B0606020202030204" pitchFamily="34" charset="0"/>
                        </a:rPr>
                        <a:t>Corrective Action Plans </a:t>
                      </a:r>
                    </a:p>
                  </a:txBody>
                  <a:tcPr marT="91440">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3109809573"/>
                  </a:ext>
                </a:extLst>
              </a:tr>
              <a:tr h="539496">
                <a:tc>
                  <a:txBody>
                    <a:bodyPr/>
                    <a:lstStyle/>
                    <a:p>
                      <a:pPr fontAlgn="t"/>
                      <a:endParaRPr lang="en-US" sz="1200" cap="none" spc="0">
                        <a:solidFill>
                          <a:schemeClr val="bg1"/>
                        </a:solidFill>
                        <a:effectLst/>
                      </a:endParaRPr>
                    </a:p>
                    <a:p>
                      <a:pPr algn="l" rtl="0" fontAlgn="base"/>
                      <a:r>
                        <a:rPr lang="en-US" sz="1200" b="0" i="0" cap="none" spc="0">
                          <a:solidFill>
                            <a:schemeClr val="bg1"/>
                          </a:solidFill>
                          <a:effectLst/>
                          <a:latin typeface="Arial Narrow" panose="020B0606020202030204" pitchFamily="34" charset="0"/>
                        </a:rPr>
                        <a:t>ODI 2.0 Results </a:t>
                      </a:r>
                      <a:endParaRPr lang="en-US" sz="1200" b="0" i="0" cap="none" spc="0">
                        <a:solidFill>
                          <a:schemeClr val="bg1"/>
                        </a:solidFill>
                        <a:effectLst/>
                      </a:endParaRPr>
                    </a:p>
                  </a:txBody>
                  <a:tcPr marT="91440">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fontAlgn="t"/>
                      <a:endParaRPr lang="en-US" sz="1200" cap="none" spc="0">
                        <a:solidFill>
                          <a:schemeClr val="bg1"/>
                        </a:solidFill>
                        <a:effectLst/>
                      </a:endParaRPr>
                    </a:p>
                    <a:p>
                      <a:pPr algn="l" rtl="0" fontAlgn="base">
                        <a:buFont typeface="Arial" panose="020B0604020202020204" pitchFamily="34" charset="0"/>
                        <a:buChar char="•"/>
                      </a:pPr>
                      <a:r>
                        <a:rPr lang="en-US" sz="1200" b="0" i="0" cap="none" spc="0">
                          <a:solidFill>
                            <a:schemeClr val="bg1"/>
                          </a:solidFill>
                          <a:effectLst/>
                          <a:latin typeface="Arial Narrow" panose="020B0606020202030204" pitchFamily="34" charset="0"/>
                        </a:rPr>
                        <a:t>Results of NCQA conformance checks </a:t>
                      </a:r>
                    </a:p>
                  </a:txBody>
                  <a:tcPr marT="91440">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3778455600"/>
                  </a:ext>
                </a:extLst>
              </a:tr>
              <a:tr h="905256">
                <a:tc>
                  <a:txBody>
                    <a:bodyPr/>
                    <a:lstStyle/>
                    <a:p>
                      <a:pPr fontAlgn="t"/>
                      <a:endParaRPr lang="en-US" sz="1200" cap="none" spc="0">
                        <a:solidFill>
                          <a:schemeClr val="bg1"/>
                        </a:solidFill>
                        <a:effectLst/>
                      </a:endParaRPr>
                    </a:p>
                    <a:p>
                      <a:pPr algn="l" rtl="0" fontAlgn="base"/>
                      <a:r>
                        <a:rPr lang="en-US" sz="1200" b="0" i="0" cap="none" spc="0">
                          <a:solidFill>
                            <a:schemeClr val="bg1"/>
                          </a:solidFill>
                          <a:effectLst/>
                          <a:latin typeface="Arial Narrow" panose="020B0606020202030204" pitchFamily="34" charset="0"/>
                        </a:rPr>
                        <a:t>ODI 3.0 (PSV) Results </a:t>
                      </a:r>
                      <a:endParaRPr lang="en-US" sz="1200" b="0" i="0" cap="none" spc="0">
                        <a:solidFill>
                          <a:schemeClr val="bg1"/>
                        </a:solidFill>
                        <a:effectLst/>
                      </a:endParaRPr>
                    </a:p>
                  </a:txBody>
                  <a:tcPr marT="91440">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fontAlgn="t"/>
                      <a:endParaRPr lang="en-US" sz="1200" cap="none" spc="0">
                        <a:solidFill>
                          <a:schemeClr val="bg1"/>
                        </a:solidFill>
                        <a:effectLst/>
                      </a:endParaRPr>
                    </a:p>
                    <a:p>
                      <a:pPr algn="l" rtl="0" fontAlgn="base">
                        <a:buFont typeface="Arial" panose="020B0604020202020204" pitchFamily="34" charset="0"/>
                        <a:buChar char="•"/>
                      </a:pPr>
                      <a:r>
                        <a:rPr lang="en-US" sz="1200" b="0" i="0" cap="none" spc="0">
                          <a:solidFill>
                            <a:schemeClr val="bg1"/>
                          </a:solidFill>
                          <a:effectLst/>
                          <a:latin typeface="Arial Narrow" panose="020B0606020202030204" pitchFamily="34" charset="0"/>
                        </a:rPr>
                        <a:t>Results of PSV for each ingestion site  </a:t>
                      </a:r>
                    </a:p>
                    <a:p>
                      <a:pPr algn="l" rtl="0" fontAlgn="base">
                        <a:buFont typeface="Arial" panose="020B0604020202020204" pitchFamily="34" charset="0"/>
                        <a:buChar char="•"/>
                      </a:pPr>
                      <a:r>
                        <a:rPr lang="en-US" sz="1200" b="0" i="0" cap="none" spc="0">
                          <a:solidFill>
                            <a:schemeClr val="bg1"/>
                          </a:solidFill>
                          <a:effectLst/>
                          <a:latin typeface="Arial Narrow" panose="020B0606020202030204" pitchFamily="34" charset="0"/>
                        </a:rPr>
                        <a:t>Results of PSV for each provider portal </a:t>
                      </a:r>
                    </a:p>
                    <a:p>
                      <a:pPr algn="l" rtl="0" fontAlgn="base">
                        <a:buFont typeface="Arial" panose="020B0604020202020204" pitchFamily="34" charset="0"/>
                        <a:buChar char="•"/>
                      </a:pPr>
                      <a:r>
                        <a:rPr lang="en-US" sz="1200" b="0" i="0" cap="none" spc="0">
                          <a:solidFill>
                            <a:schemeClr val="bg1"/>
                          </a:solidFill>
                          <a:effectLst/>
                          <a:latin typeface="Arial Narrow" panose="020B0606020202030204" pitchFamily="34" charset="0"/>
                        </a:rPr>
                        <a:t>Corrective Action Plans </a:t>
                      </a:r>
                    </a:p>
                  </a:txBody>
                  <a:tcPr marT="91440">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1550051020"/>
                  </a:ext>
                </a:extLst>
              </a:tr>
            </a:tbl>
          </a:graphicData>
        </a:graphic>
      </p:graphicFrame>
      <p:sp>
        <p:nvSpPr>
          <p:cNvPr id="5" name="Slide Number Placeholder 4">
            <a:extLst>
              <a:ext uri="{FF2B5EF4-FFF2-40B4-BE49-F238E27FC236}">
                <a16:creationId xmlns:a16="http://schemas.microsoft.com/office/drawing/2014/main" id="{C35D5609-3E54-07B6-5BCD-AC4F10D78F16}"/>
              </a:ext>
            </a:extLst>
          </p:cNvPr>
          <p:cNvSpPr>
            <a:spLocks noGrp="1"/>
          </p:cNvSpPr>
          <p:nvPr>
            <p:ph type="sldNum" sz="quarter" idx="12"/>
          </p:nvPr>
        </p:nvSpPr>
        <p:spPr/>
        <p:txBody>
          <a:bodyPr anchor="b">
            <a:normAutofit/>
          </a:bodyPr>
          <a:lstStyle/>
          <a:p>
            <a:pPr>
              <a:lnSpc>
                <a:spcPct val="90000"/>
              </a:lnSpc>
              <a:spcAft>
                <a:spcPts val="600"/>
              </a:spcAft>
            </a:pPr>
            <a:fld id="{5B9A96B2-702C-084E-9060-05751DBF82B0}" type="slidenum">
              <a:rPr lang="en-US" smtClean="0"/>
              <a:pPr>
                <a:lnSpc>
                  <a:spcPct val="90000"/>
                </a:lnSpc>
                <a:spcAft>
                  <a:spcPts val="600"/>
                </a:spcAft>
              </a:pPr>
              <a:t>36</a:t>
            </a:fld>
            <a:endParaRPr lang="en-US"/>
          </a:p>
        </p:txBody>
      </p:sp>
      <p:sp>
        <p:nvSpPr>
          <p:cNvPr id="4" name="Text Placeholder 3">
            <a:extLst>
              <a:ext uri="{FF2B5EF4-FFF2-40B4-BE49-F238E27FC236}">
                <a16:creationId xmlns:a16="http://schemas.microsoft.com/office/drawing/2014/main" id="{1A756D61-F2C5-872F-1DB9-77C3F8952774}"/>
              </a:ext>
            </a:extLst>
          </p:cNvPr>
          <p:cNvSpPr>
            <a:spLocks noGrp="1"/>
          </p:cNvSpPr>
          <p:nvPr>
            <p:ph type="body" sz="quarter" idx="13"/>
          </p:nvPr>
        </p:nvSpPr>
        <p:spPr/>
        <p:txBody>
          <a:bodyPr anchor="t">
            <a:normAutofit/>
          </a:bodyPr>
          <a:lstStyle/>
          <a:p>
            <a:r>
              <a:rPr lang="en-US"/>
              <a:t>Report Contents</a:t>
            </a:r>
          </a:p>
        </p:txBody>
      </p:sp>
      <p:pic>
        <p:nvPicPr>
          <p:cNvPr id="9" name="Picture 8">
            <a:extLst>
              <a:ext uri="{FF2B5EF4-FFF2-40B4-BE49-F238E27FC236}">
                <a16:creationId xmlns:a16="http://schemas.microsoft.com/office/drawing/2014/main" id="{2597FE9F-FE37-942A-F7E8-93E387EB97DD}"/>
              </a:ext>
            </a:extLst>
          </p:cNvPr>
          <p:cNvPicPr>
            <a:picLocks noChangeAspect="1"/>
          </p:cNvPicPr>
          <p:nvPr/>
        </p:nvPicPr>
        <p:blipFill>
          <a:blip r:embed="rId2"/>
          <a:stretch>
            <a:fillRect/>
          </a:stretch>
        </p:blipFill>
        <p:spPr>
          <a:xfrm>
            <a:off x="524972" y="2350238"/>
            <a:ext cx="4946892" cy="2157523"/>
          </a:xfrm>
          <a:prstGeom prst="rect">
            <a:avLst/>
          </a:prstGeom>
        </p:spPr>
      </p:pic>
    </p:spTree>
    <p:extLst>
      <p:ext uri="{BB962C8B-B14F-4D97-AF65-F5344CB8AC3E}">
        <p14:creationId xmlns:p14="http://schemas.microsoft.com/office/powerpoint/2010/main" val="74004916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87DD-4154-9F49-C9E2-74BB6A679A51}"/>
              </a:ext>
            </a:extLst>
          </p:cNvPr>
          <p:cNvSpPr>
            <a:spLocks noGrp="1"/>
          </p:cNvSpPr>
          <p:nvPr>
            <p:ph type="title"/>
          </p:nvPr>
        </p:nvSpPr>
        <p:spPr/>
        <p:txBody>
          <a:bodyPr/>
          <a:lstStyle/>
          <a:p>
            <a:r>
              <a:rPr lang="en-US"/>
              <a:t>NCQA maintains a directory of DAV entities with current validation status </a:t>
            </a:r>
          </a:p>
        </p:txBody>
      </p:sp>
      <p:sp>
        <p:nvSpPr>
          <p:cNvPr id="5" name="Slide Number Placeholder 4">
            <a:extLst>
              <a:ext uri="{FF2B5EF4-FFF2-40B4-BE49-F238E27FC236}">
                <a16:creationId xmlns:a16="http://schemas.microsoft.com/office/drawing/2014/main" id="{E310B606-1004-F469-8992-7EE3684ED6D5}"/>
              </a:ext>
            </a:extLst>
          </p:cNvPr>
          <p:cNvSpPr>
            <a:spLocks noGrp="1"/>
          </p:cNvSpPr>
          <p:nvPr>
            <p:ph type="sldNum" sz="quarter" idx="16"/>
          </p:nvPr>
        </p:nvSpPr>
        <p:spPr/>
        <p:txBody>
          <a:bodyPr/>
          <a:lstStyle/>
          <a:p>
            <a:fld id="{5B9A96B2-702C-084E-9060-05751DBF82B0}" type="slidenum">
              <a:rPr lang="en-US" smtClean="0"/>
              <a:pPr/>
              <a:t>37</a:t>
            </a:fld>
            <a:endParaRPr lang="en-US"/>
          </a:p>
        </p:txBody>
      </p:sp>
      <p:pic>
        <p:nvPicPr>
          <p:cNvPr id="9" name="Picture 8">
            <a:extLst>
              <a:ext uri="{FF2B5EF4-FFF2-40B4-BE49-F238E27FC236}">
                <a16:creationId xmlns:a16="http://schemas.microsoft.com/office/drawing/2014/main" id="{493CBC91-E9B4-1EC8-A14F-B886615A071A}"/>
              </a:ext>
            </a:extLst>
          </p:cNvPr>
          <p:cNvPicPr>
            <a:picLocks noChangeAspect="1"/>
          </p:cNvPicPr>
          <p:nvPr/>
        </p:nvPicPr>
        <p:blipFill>
          <a:blip r:embed="rId2"/>
          <a:stretch>
            <a:fillRect/>
          </a:stretch>
        </p:blipFill>
        <p:spPr>
          <a:xfrm>
            <a:off x="2296478" y="1883940"/>
            <a:ext cx="7599044" cy="3054200"/>
          </a:xfrm>
          <a:prstGeom prst="rect">
            <a:avLst/>
          </a:prstGeom>
        </p:spPr>
      </p:pic>
    </p:spTree>
    <p:extLst>
      <p:ext uri="{BB962C8B-B14F-4D97-AF65-F5344CB8AC3E}">
        <p14:creationId xmlns:p14="http://schemas.microsoft.com/office/powerpoint/2010/main" val="147770230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D0BE07-B10A-E3EC-D2A8-3A097B3BE8C0}"/>
              </a:ext>
            </a:extLst>
          </p:cNvPr>
          <p:cNvSpPr>
            <a:spLocks noGrp="1"/>
          </p:cNvSpPr>
          <p:nvPr>
            <p:ph type="sldNum" sz="quarter" idx="12"/>
          </p:nvPr>
        </p:nvSpPr>
        <p:spPr/>
        <p:txBody>
          <a:bodyPr/>
          <a:lstStyle/>
          <a:p>
            <a:fld id="{5B9A96B2-702C-084E-9060-05751DBF82B0}" type="slidenum">
              <a:rPr lang="en-US" smtClean="0"/>
              <a:t>38</a:t>
            </a:fld>
            <a:endParaRPr lang="en-US"/>
          </a:p>
        </p:txBody>
      </p:sp>
      <p:sp>
        <p:nvSpPr>
          <p:cNvPr id="4" name="Content Placeholder 3">
            <a:extLst>
              <a:ext uri="{FF2B5EF4-FFF2-40B4-BE49-F238E27FC236}">
                <a16:creationId xmlns:a16="http://schemas.microsoft.com/office/drawing/2014/main" id="{DE207F4B-B81C-AAAD-2E36-B3D1AE6E8D49}"/>
              </a:ext>
            </a:extLst>
          </p:cNvPr>
          <p:cNvSpPr>
            <a:spLocks noGrp="1"/>
          </p:cNvSpPr>
          <p:nvPr>
            <p:ph idx="13"/>
          </p:nvPr>
        </p:nvSpPr>
        <p:spPr>
          <a:xfrm>
            <a:off x="1752600" y="1064492"/>
            <a:ext cx="8686799" cy="3092575"/>
          </a:xfrm>
        </p:spPr>
        <p:txBody>
          <a:bodyPr/>
          <a:lstStyle/>
          <a:p>
            <a:r>
              <a:rPr lang="en-US" b="1"/>
              <a:t>Visit our webpage</a:t>
            </a:r>
          </a:p>
          <a:p>
            <a:pPr lvl="1"/>
            <a:r>
              <a:rPr lang="en-US">
                <a:hlinkClick r:id="rId2"/>
              </a:rPr>
              <a:t>https://www.ncqa.org/programs/data-and-information-technology/hit-and-data-certification/hedis-compliance-audit-certification/data-aggregator-validation/</a:t>
            </a:r>
            <a:endParaRPr lang="en-US"/>
          </a:p>
          <a:p>
            <a:endParaRPr lang="en-US"/>
          </a:p>
          <a:p>
            <a:r>
              <a:rPr lang="en-US" b="1"/>
              <a:t>Directory: Data Aggregator Validation</a:t>
            </a:r>
          </a:p>
          <a:p>
            <a:pPr lvl="1"/>
            <a:r>
              <a:rPr lang="en-US">
                <a:hlinkClick r:id="rId3"/>
              </a:rPr>
              <a:t>https://www.ncqa.org/programs/data-and-information-technology/hit-and-data-certification/hedis-compliance-audit-certification/data-aggregator-validation/directory-data-aggregator-validation/</a:t>
            </a:r>
            <a:endParaRPr lang="en-US"/>
          </a:p>
          <a:p>
            <a:endParaRPr lang="en-US"/>
          </a:p>
          <a:p>
            <a:r>
              <a:rPr lang="en-US" b="1"/>
              <a:t>DAV Information for Health Plans</a:t>
            </a:r>
          </a:p>
          <a:p>
            <a:pPr lvl="1"/>
            <a:r>
              <a:rPr lang="en-US">
                <a:hlinkClick r:id="rId4"/>
              </a:rPr>
              <a:t>https://www.ncqa.org/wp-content/uploads/2022/10/Health-Plan-DAV-Information_Sept2023_FINAL.pdf</a:t>
            </a:r>
            <a:endParaRPr lang="en-US"/>
          </a:p>
          <a:p>
            <a:pPr marL="230187" lvl="1" indent="0">
              <a:buNone/>
            </a:pPr>
            <a:endParaRPr lang="en-US"/>
          </a:p>
          <a:p>
            <a:r>
              <a:rPr lang="en-US" b="1"/>
              <a:t>Data Aggregator Validation Program Manual</a:t>
            </a:r>
          </a:p>
          <a:p>
            <a:pPr lvl="1"/>
            <a:r>
              <a:rPr lang="en-US">
                <a:hlinkClick r:id="rId5"/>
              </a:rPr>
              <a:t>https://store.ncqa.org/hedis-quality-measurement/data-aggregator-validation.html?utm_source=SF&amp;utm_medium=webinar&amp;utm_campaign=Data+Aggregator+Validation&amp;utm_id=January+2024&amp;utm_term=20230815&amp;utm_content=webinar</a:t>
            </a:r>
            <a:endParaRPr lang="en-US"/>
          </a:p>
          <a:p>
            <a:pPr marL="172640" lvl="1" indent="0">
              <a:buNone/>
            </a:pPr>
            <a:endParaRPr lang="en-US"/>
          </a:p>
          <a:p>
            <a:endParaRPr lang="en-US"/>
          </a:p>
          <a:p>
            <a:endParaRPr lang="en-US"/>
          </a:p>
        </p:txBody>
      </p:sp>
      <p:sp>
        <p:nvSpPr>
          <p:cNvPr id="5" name="Title 4">
            <a:extLst>
              <a:ext uri="{FF2B5EF4-FFF2-40B4-BE49-F238E27FC236}">
                <a16:creationId xmlns:a16="http://schemas.microsoft.com/office/drawing/2014/main" id="{75CAB809-4671-08E5-A569-01769F4D1241}"/>
              </a:ext>
            </a:extLst>
          </p:cNvPr>
          <p:cNvSpPr>
            <a:spLocks noGrp="1"/>
          </p:cNvSpPr>
          <p:nvPr>
            <p:ph type="title"/>
          </p:nvPr>
        </p:nvSpPr>
        <p:spPr/>
        <p:txBody>
          <a:bodyPr/>
          <a:lstStyle/>
          <a:p>
            <a:r>
              <a:rPr lang="en-US"/>
              <a:t>Helpful Resources</a:t>
            </a:r>
          </a:p>
        </p:txBody>
      </p:sp>
    </p:spTree>
    <p:extLst>
      <p:ext uri="{BB962C8B-B14F-4D97-AF65-F5344CB8AC3E}">
        <p14:creationId xmlns:p14="http://schemas.microsoft.com/office/powerpoint/2010/main" val="110414932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F4CA77A9-6F1D-8E9A-F787-86E04D2B41B0}"/>
              </a:ext>
            </a:extLst>
          </p:cNvPr>
          <p:cNvCxnSpPr>
            <a:cxnSpLocks/>
          </p:cNvCxnSpPr>
          <p:nvPr/>
        </p:nvCxnSpPr>
        <p:spPr>
          <a:xfrm>
            <a:off x="6496050" y="4147002"/>
            <a:ext cx="1495425" cy="0"/>
          </a:xfrm>
          <a:prstGeom prst="straightConnector1">
            <a:avLst/>
          </a:prstGeom>
          <a:ln w="12700" cap="rnd">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9B9D7CB1-FB00-CA8F-E9FB-3CD95D59B11B}"/>
              </a:ext>
            </a:extLst>
          </p:cNvPr>
          <p:cNvSpPr>
            <a:spLocks noGrp="1"/>
          </p:cNvSpPr>
          <p:nvPr>
            <p:ph type="title"/>
          </p:nvPr>
        </p:nvSpPr>
        <p:spPr/>
        <p:txBody>
          <a:bodyPr/>
          <a:lstStyle/>
          <a:p>
            <a:r>
              <a:rPr lang="en-US"/>
              <a:t>Which path is right for my organization?</a:t>
            </a:r>
          </a:p>
        </p:txBody>
      </p:sp>
      <p:sp>
        <p:nvSpPr>
          <p:cNvPr id="4" name="Slide Number Placeholder 3">
            <a:extLst>
              <a:ext uri="{FF2B5EF4-FFF2-40B4-BE49-F238E27FC236}">
                <a16:creationId xmlns:a16="http://schemas.microsoft.com/office/drawing/2014/main" id="{2E1E0582-6B66-716C-A75A-C374839739B0}"/>
              </a:ext>
            </a:extLst>
          </p:cNvPr>
          <p:cNvSpPr>
            <a:spLocks noGrp="1"/>
          </p:cNvSpPr>
          <p:nvPr>
            <p:ph type="sldNum" sz="quarter" idx="12"/>
          </p:nvPr>
        </p:nvSpPr>
        <p:spPr>
          <a:xfrm>
            <a:off x="10050463" y="6053536"/>
            <a:ext cx="719668" cy="168756"/>
          </a:xfrm>
        </p:spPr>
        <p:txBody>
          <a:bodyPr/>
          <a:lstStyle/>
          <a:p>
            <a:fld id="{5B9A96B2-702C-084E-9060-05751DBF82B0}" type="slidenum">
              <a:rPr lang="en-US" smtClean="0"/>
              <a:pPr/>
              <a:t>39</a:t>
            </a:fld>
            <a:endParaRPr lang="en-US"/>
          </a:p>
        </p:txBody>
      </p:sp>
      <p:sp>
        <p:nvSpPr>
          <p:cNvPr id="5" name="Text Placeholder 4">
            <a:extLst>
              <a:ext uri="{FF2B5EF4-FFF2-40B4-BE49-F238E27FC236}">
                <a16:creationId xmlns:a16="http://schemas.microsoft.com/office/drawing/2014/main" id="{61ABFF28-CA3E-BCDF-58B5-A840E1E61B1E}"/>
              </a:ext>
            </a:extLst>
          </p:cNvPr>
          <p:cNvSpPr>
            <a:spLocks noGrp="1"/>
          </p:cNvSpPr>
          <p:nvPr>
            <p:ph type="body" sz="quarter" idx="13"/>
          </p:nvPr>
        </p:nvSpPr>
        <p:spPr/>
        <p:txBody>
          <a:bodyPr/>
          <a:lstStyle/>
          <a:p>
            <a:endParaRPr lang="en-US"/>
          </a:p>
        </p:txBody>
      </p:sp>
      <p:cxnSp>
        <p:nvCxnSpPr>
          <p:cNvPr id="9" name="Straight Arrow Connector 8">
            <a:extLst>
              <a:ext uri="{FF2B5EF4-FFF2-40B4-BE49-F238E27FC236}">
                <a16:creationId xmlns:a16="http://schemas.microsoft.com/office/drawing/2014/main" id="{DFE976D6-C815-B5B8-A42E-C94D680A0154}"/>
              </a:ext>
            </a:extLst>
          </p:cNvPr>
          <p:cNvCxnSpPr>
            <a:cxnSpLocks/>
          </p:cNvCxnSpPr>
          <p:nvPr/>
        </p:nvCxnSpPr>
        <p:spPr>
          <a:xfrm>
            <a:off x="2733675" y="1794325"/>
            <a:ext cx="1495425" cy="0"/>
          </a:xfrm>
          <a:prstGeom prst="straightConnector1">
            <a:avLst/>
          </a:prstGeom>
          <a:ln w="12700" cap="rnd">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915D932B-2948-206A-DAF3-2C29C59FBFDE}"/>
              </a:ext>
            </a:extLst>
          </p:cNvPr>
          <p:cNvSpPr/>
          <p:nvPr/>
        </p:nvSpPr>
        <p:spPr>
          <a:xfrm>
            <a:off x="619125" y="1222833"/>
            <a:ext cx="2190750" cy="1142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Do you have legal access to the source of the data (i.e., EHR)?</a:t>
            </a:r>
          </a:p>
        </p:txBody>
      </p:sp>
      <p:sp>
        <p:nvSpPr>
          <p:cNvPr id="11" name="Rectangle 10">
            <a:extLst>
              <a:ext uri="{FF2B5EF4-FFF2-40B4-BE49-F238E27FC236}">
                <a16:creationId xmlns:a16="http://schemas.microsoft.com/office/drawing/2014/main" id="{3DF8FBA0-1A7B-89D2-AABE-FE3F3449DBA4}"/>
              </a:ext>
            </a:extLst>
          </p:cNvPr>
          <p:cNvSpPr/>
          <p:nvPr/>
        </p:nvSpPr>
        <p:spPr>
          <a:xfrm>
            <a:off x="4229100" y="1222832"/>
            <a:ext cx="2190750" cy="1142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Can you support Primary Source Verification?</a:t>
            </a:r>
          </a:p>
        </p:txBody>
      </p:sp>
      <p:sp>
        <p:nvSpPr>
          <p:cNvPr id="12" name="TextBox 11">
            <a:extLst>
              <a:ext uri="{FF2B5EF4-FFF2-40B4-BE49-F238E27FC236}">
                <a16:creationId xmlns:a16="http://schemas.microsoft.com/office/drawing/2014/main" id="{B68276AC-FD01-2C5C-1DF3-405C608DBEE6}"/>
              </a:ext>
            </a:extLst>
          </p:cNvPr>
          <p:cNvSpPr txBox="1"/>
          <p:nvPr/>
        </p:nvSpPr>
        <p:spPr>
          <a:xfrm>
            <a:off x="3310039" y="1640435"/>
            <a:ext cx="418897" cy="307777"/>
          </a:xfrm>
          <a:prstGeom prst="rect">
            <a:avLst/>
          </a:prstGeom>
          <a:noFill/>
        </p:spPr>
        <p:txBody>
          <a:bodyPr wrap="square" lIns="0" tIns="0" rIns="0" bIns="0" rtlCol="0">
            <a:spAutoFit/>
          </a:bodyPr>
          <a:lstStyle/>
          <a:p>
            <a:r>
              <a:rPr lang="en-US" sz="2000"/>
              <a:t>Yes</a:t>
            </a:r>
          </a:p>
        </p:txBody>
      </p:sp>
      <p:cxnSp>
        <p:nvCxnSpPr>
          <p:cNvPr id="13" name="Straight Arrow Connector 12">
            <a:extLst>
              <a:ext uri="{FF2B5EF4-FFF2-40B4-BE49-F238E27FC236}">
                <a16:creationId xmlns:a16="http://schemas.microsoft.com/office/drawing/2014/main" id="{17B6AEFA-6650-CA23-CA42-BF71E953B835}"/>
              </a:ext>
            </a:extLst>
          </p:cNvPr>
          <p:cNvCxnSpPr>
            <a:cxnSpLocks/>
            <a:stCxn id="10" idx="2"/>
          </p:cNvCxnSpPr>
          <p:nvPr/>
        </p:nvCxnSpPr>
        <p:spPr>
          <a:xfrm>
            <a:off x="1714500" y="2365818"/>
            <a:ext cx="0" cy="1169553"/>
          </a:xfrm>
          <a:prstGeom prst="straightConnector1">
            <a:avLst/>
          </a:prstGeom>
          <a:ln w="12700" cap="rnd">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C47A3CA-5AE5-D044-0C36-DD9C760989D0}"/>
              </a:ext>
            </a:extLst>
          </p:cNvPr>
          <p:cNvSpPr txBox="1"/>
          <p:nvPr/>
        </p:nvSpPr>
        <p:spPr>
          <a:xfrm>
            <a:off x="1550192" y="2796705"/>
            <a:ext cx="328616" cy="307777"/>
          </a:xfrm>
          <a:prstGeom prst="rect">
            <a:avLst/>
          </a:prstGeom>
          <a:noFill/>
        </p:spPr>
        <p:txBody>
          <a:bodyPr wrap="square" lIns="0" tIns="0" rIns="0" bIns="0" rtlCol="0">
            <a:spAutoFit/>
          </a:bodyPr>
          <a:lstStyle/>
          <a:p>
            <a:r>
              <a:rPr lang="en-US" sz="2000"/>
              <a:t>No</a:t>
            </a:r>
          </a:p>
        </p:txBody>
      </p:sp>
      <p:sp>
        <p:nvSpPr>
          <p:cNvPr id="17" name="Rectangle 16">
            <a:extLst>
              <a:ext uri="{FF2B5EF4-FFF2-40B4-BE49-F238E27FC236}">
                <a16:creationId xmlns:a16="http://schemas.microsoft.com/office/drawing/2014/main" id="{51CA7034-E2B7-C9C2-9140-E501A4CED7F0}"/>
              </a:ext>
            </a:extLst>
          </p:cNvPr>
          <p:cNvSpPr/>
          <p:nvPr/>
        </p:nvSpPr>
        <p:spPr>
          <a:xfrm>
            <a:off x="619125" y="3542864"/>
            <a:ext cx="2190750" cy="1142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Can you support 1 or more Process, System, Data standards?</a:t>
            </a:r>
          </a:p>
        </p:txBody>
      </p:sp>
      <p:cxnSp>
        <p:nvCxnSpPr>
          <p:cNvPr id="22" name="Straight Arrow Connector 21">
            <a:extLst>
              <a:ext uri="{FF2B5EF4-FFF2-40B4-BE49-F238E27FC236}">
                <a16:creationId xmlns:a16="http://schemas.microsoft.com/office/drawing/2014/main" id="{DC4331A7-1255-3B75-4FA2-1E9FC9284FCA}"/>
              </a:ext>
            </a:extLst>
          </p:cNvPr>
          <p:cNvCxnSpPr>
            <a:cxnSpLocks/>
          </p:cNvCxnSpPr>
          <p:nvPr/>
        </p:nvCxnSpPr>
        <p:spPr>
          <a:xfrm>
            <a:off x="2809875" y="4147001"/>
            <a:ext cx="1495425" cy="0"/>
          </a:xfrm>
          <a:prstGeom prst="straightConnector1">
            <a:avLst/>
          </a:prstGeom>
          <a:ln w="12700" cap="rnd">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D0482F49-ADE7-D743-922E-4077C2E26C1C}"/>
              </a:ext>
            </a:extLst>
          </p:cNvPr>
          <p:cNvSpPr txBox="1"/>
          <p:nvPr/>
        </p:nvSpPr>
        <p:spPr>
          <a:xfrm>
            <a:off x="3386239" y="3993111"/>
            <a:ext cx="418897" cy="307777"/>
          </a:xfrm>
          <a:prstGeom prst="rect">
            <a:avLst/>
          </a:prstGeom>
          <a:noFill/>
        </p:spPr>
        <p:txBody>
          <a:bodyPr wrap="square" lIns="0" tIns="0" rIns="0" bIns="0" rtlCol="0">
            <a:spAutoFit/>
          </a:bodyPr>
          <a:lstStyle/>
          <a:p>
            <a:r>
              <a:rPr lang="en-US" sz="2000"/>
              <a:t>Yes</a:t>
            </a:r>
          </a:p>
        </p:txBody>
      </p:sp>
      <p:sp>
        <p:nvSpPr>
          <p:cNvPr id="24" name="Rectangle 23">
            <a:extLst>
              <a:ext uri="{FF2B5EF4-FFF2-40B4-BE49-F238E27FC236}">
                <a16:creationId xmlns:a16="http://schemas.microsoft.com/office/drawing/2014/main" id="{BB93CA4A-4BB7-29CB-F701-1E8C7EBD89A5}"/>
              </a:ext>
            </a:extLst>
          </p:cNvPr>
          <p:cNvSpPr/>
          <p:nvPr/>
        </p:nvSpPr>
        <p:spPr>
          <a:xfrm>
            <a:off x="4305300" y="3542864"/>
            <a:ext cx="2190750" cy="1142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Do you work with any Responsible Partys?</a:t>
            </a:r>
          </a:p>
        </p:txBody>
      </p:sp>
      <p:sp>
        <p:nvSpPr>
          <p:cNvPr id="27" name="TextBox 26">
            <a:extLst>
              <a:ext uri="{FF2B5EF4-FFF2-40B4-BE49-F238E27FC236}">
                <a16:creationId xmlns:a16="http://schemas.microsoft.com/office/drawing/2014/main" id="{9539C515-E3B7-3E3E-63F2-B889A4436FA5}"/>
              </a:ext>
            </a:extLst>
          </p:cNvPr>
          <p:cNvSpPr txBox="1"/>
          <p:nvPr/>
        </p:nvSpPr>
        <p:spPr>
          <a:xfrm>
            <a:off x="7072414" y="3993112"/>
            <a:ext cx="418897" cy="307777"/>
          </a:xfrm>
          <a:prstGeom prst="rect">
            <a:avLst/>
          </a:prstGeom>
          <a:noFill/>
        </p:spPr>
        <p:txBody>
          <a:bodyPr wrap="square" lIns="0" tIns="0" rIns="0" bIns="0" rtlCol="0">
            <a:spAutoFit/>
          </a:bodyPr>
          <a:lstStyle/>
          <a:p>
            <a:r>
              <a:rPr lang="en-US" sz="2000"/>
              <a:t>Yes</a:t>
            </a:r>
          </a:p>
        </p:txBody>
      </p:sp>
      <p:sp>
        <p:nvSpPr>
          <p:cNvPr id="29" name="Oval 28">
            <a:extLst>
              <a:ext uri="{FF2B5EF4-FFF2-40B4-BE49-F238E27FC236}">
                <a16:creationId xmlns:a16="http://schemas.microsoft.com/office/drawing/2014/main" id="{E7C5DCF6-EC6A-9F5C-E11C-93A9D828022C}"/>
              </a:ext>
            </a:extLst>
          </p:cNvPr>
          <p:cNvSpPr/>
          <p:nvPr/>
        </p:nvSpPr>
        <p:spPr>
          <a:xfrm>
            <a:off x="7991475" y="3542864"/>
            <a:ext cx="2380821" cy="1196403"/>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Data Partner assisting a Responsible Party</a:t>
            </a:r>
          </a:p>
        </p:txBody>
      </p:sp>
      <p:sp>
        <p:nvSpPr>
          <p:cNvPr id="30" name="Oval 29">
            <a:extLst>
              <a:ext uri="{FF2B5EF4-FFF2-40B4-BE49-F238E27FC236}">
                <a16:creationId xmlns:a16="http://schemas.microsoft.com/office/drawing/2014/main" id="{8DAA3FA9-7273-8E68-3061-1CA191C5363B}"/>
              </a:ext>
            </a:extLst>
          </p:cNvPr>
          <p:cNvSpPr/>
          <p:nvPr/>
        </p:nvSpPr>
        <p:spPr>
          <a:xfrm>
            <a:off x="7915275" y="1122177"/>
            <a:ext cx="2380821" cy="1196403"/>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Responsible Party</a:t>
            </a:r>
          </a:p>
        </p:txBody>
      </p:sp>
      <p:cxnSp>
        <p:nvCxnSpPr>
          <p:cNvPr id="31" name="Straight Arrow Connector 30">
            <a:extLst>
              <a:ext uri="{FF2B5EF4-FFF2-40B4-BE49-F238E27FC236}">
                <a16:creationId xmlns:a16="http://schemas.microsoft.com/office/drawing/2014/main" id="{7FA392C2-AE2B-278A-05D3-89325B06F272}"/>
              </a:ext>
            </a:extLst>
          </p:cNvPr>
          <p:cNvCxnSpPr>
            <a:cxnSpLocks/>
          </p:cNvCxnSpPr>
          <p:nvPr/>
        </p:nvCxnSpPr>
        <p:spPr>
          <a:xfrm>
            <a:off x="6419850" y="1720379"/>
            <a:ext cx="1495425" cy="0"/>
          </a:xfrm>
          <a:prstGeom prst="straightConnector1">
            <a:avLst/>
          </a:prstGeom>
          <a:ln w="12700" cap="rnd">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8A273EB8-E34D-9175-4716-4BA5519313E2}"/>
              </a:ext>
            </a:extLst>
          </p:cNvPr>
          <p:cNvSpPr txBox="1"/>
          <p:nvPr/>
        </p:nvSpPr>
        <p:spPr>
          <a:xfrm>
            <a:off x="6996214" y="1566489"/>
            <a:ext cx="418897" cy="307777"/>
          </a:xfrm>
          <a:prstGeom prst="rect">
            <a:avLst/>
          </a:prstGeom>
          <a:noFill/>
        </p:spPr>
        <p:txBody>
          <a:bodyPr wrap="square" lIns="0" tIns="0" rIns="0" bIns="0" rtlCol="0">
            <a:spAutoFit/>
          </a:bodyPr>
          <a:lstStyle/>
          <a:p>
            <a:r>
              <a:rPr lang="en-US" sz="2000"/>
              <a:t>Yes</a:t>
            </a:r>
          </a:p>
        </p:txBody>
      </p:sp>
      <p:cxnSp>
        <p:nvCxnSpPr>
          <p:cNvPr id="36" name="Straight Arrow Connector 35">
            <a:extLst>
              <a:ext uri="{FF2B5EF4-FFF2-40B4-BE49-F238E27FC236}">
                <a16:creationId xmlns:a16="http://schemas.microsoft.com/office/drawing/2014/main" id="{05632E7C-06A4-CE72-F1ED-FAD995631521}"/>
              </a:ext>
            </a:extLst>
          </p:cNvPr>
          <p:cNvCxnSpPr>
            <a:cxnSpLocks/>
            <a:stCxn id="24" idx="2"/>
            <a:endCxn id="40" idx="0"/>
          </p:cNvCxnSpPr>
          <p:nvPr/>
        </p:nvCxnSpPr>
        <p:spPr>
          <a:xfrm>
            <a:off x="5400675" y="4685849"/>
            <a:ext cx="9311" cy="902003"/>
          </a:xfrm>
          <a:prstGeom prst="straightConnector1">
            <a:avLst/>
          </a:prstGeom>
          <a:ln w="12700" cap="rnd">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95840D6A-503A-7429-9FA1-FD10F1CEDE84}"/>
              </a:ext>
            </a:extLst>
          </p:cNvPr>
          <p:cNvSpPr txBox="1"/>
          <p:nvPr/>
        </p:nvSpPr>
        <p:spPr>
          <a:xfrm>
            <a:off x="5236367" y="4970340"/>
            <a:ext cx="328616" cy="307777"/>
          </a:xfrm>
          <a:prstGeom prst="rect">
            <a:avLst/>
          </a:prstGeom>
          <a:noFill/>
        </p:spPr>
        <p:txBody>
          <a:bodyPr wrap="square" lIns="0" tIns="0" rIns="0" bIns="0" rtlCol="0">
            <a:spAutoFit/>
          </a:bodyPr>
          <a:lstStyle/>
          <a:p>
            <a:r>
              <a:rPr lang="en-US" sz="2000"/>
              <a:t>No</a:t>
            </a:r>
          </a:p>
        </p:txBody>
      </p:sp>
      <p:sp>
        <p:nvSpPr>
          <p:cNvPr id="40" name="Oval 39">
            <a:extLst>
              <a:ext uri="{FF2B5EF4-FFF2-40B4-BE49-F238E27FC236}">
                <a16:creationId xmlns:a16="http://schemas.microsoft.com/office/drawing/2014/main" id="{C2DED4F2-9B1E-8D8A-0F0C-FD593E21730E}"/>
              </a:ext>
            </a:extLst>
          </p:cNvPr>
          <p:cNvSpPr/>
          <p:nvPr/>
        </p:nvSpPr>
        <p:spPr>
          <a:xfrm>
            <a:off x="4219575" y="5587852"/>
            <a:ext cx="2380821" cy="1196403"/>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Standalone</a:t>
            </a:r>
          </a:p>
          <a:p>
            <a:pPr algn="ctr"/>
            <a:r>
              <a:rPr lang="en-US"/>
              <a:t>Data Partner</a:t>
            </a:r>
          </a:p>
        </p:txBody>
      </p:sp>
      <p:sp>
        <p:nvSpPr>
          <p:cNvPr id="2" name="Oval 1">
            <a:extLst>
              <a:ext uri="{FF2B5EF4-FFF2-40B4-BE49-F238E27FC236}">
                <a16:creationId xmlns:a16="http://schemas.microsoft.com/office/drawing/2014/main" id="{06C44D6A-2D51-9F38-493A-BD395DFBB686}"/>
              </a:ext>
            </a:extLst>
          </p:cNvPr>
          <p:cNvSpPr/>
          <p:nvPr/>
        </p:nvSpPr>
        <p:spPr>
          <a:xfrm>
            <a:off x="523215" y="5587852"/>
            <a:ext cx="2380821" cy="1196403"/>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Organization is not a fit</a:t>
            </a:r>
          </a:p>
        </p:txBody>
      </p:sp>
      <p:cxnSp>
        <p:nvCxnSpPr>
          <p:cNvPr id="8" name="Straight Arrow Connector 7">
            <a:extLst>
              <a:ext uri="{FF2B5EF4-FFF2-40B4-BE49-F238E27FC236}">
                <a16:creationId xmlns:a16="http://schemas.microsoft.com/office/drawing/2014/main" id="{79AA4347-B5B3-0D43-35DA-ED29A011A52E}"/>
              </a:ext>
            </a:extLst>
          </p:cNvPr>
          <p:cNvCxnSpPr>
            <a:cxnSpLocks/>
            <a:stCxn id="17" idx="2"/>
            <a:endCxn id="2" idx="0"/>
          </p:cNvCxnSpPr>
          <p:nvPr/>
        </p:nvCxnSpPr>
        <p:spPr>
          <a:xfrm flipH="1">
            <a:off x="1713626" y="4685849"/>
            <a:ext cx="874" cy="902003"/>
          </a:xfrm>
          <a:prstGeom prst="straightConnector1">
            <a:avLst/>
          </a:prstGeom>
          <a:ln w="12700" cap="rnd">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AD02E26-FF4A-800D-B346-0DB6B8D620E7}"/>
              </a:ext>
            </a:extLst>
          </p:cNvPr>
          <p:cNvSpPr txBox="1"/>
          <p:nvPr/>
        </p:nvSpPr>
        <p:spPr>
          <a:xfrm>
            <a:off x="1549317" y="4982962"/>
            <a:ext cx="328616" cy="307777"/>
          </a:xfrm>
          <a:prstGeom prst="rect">
            <a:avLst/>
          </a:prstGeom>
          <a:noFill/>
        </p:spPr>
        <p:txBody>
          <a:bodyPr wrap="square" lIns="0" tIns="0" rIns="0" bIns="0" rtlCol="0">
            <a:spAutoFit/>
          </a:bodyPr>
          <a:lstStyle/>
          <a:p>
            <a:r>
              <a:rPr lang="en-US" sz="2000"/>
              <a:t>No</a:t>
            </a:r>
          </a:p>
        </p:txBody>
      </p:sp>
    </p:spTree>
    <p:extLst>
      <p:ext uri="{BB962C8B-B14F-4D97-AF65-F5344CB8AC3E}">
        <p14:creationId xmlns:p14="http://schemas.microsoft.com/office/powerpoint/2010/main" val="33116805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a:cs typeface="Arial"/>
              </a:rPr>
              <a:t>Program Overview, Goals and Benefits</a:t>
            </a:r>
          </a:p>
          <a:p>
            <a:r>
              <a:rPr lang="en-US"/>
              <a:t>Program Structure</a:t>
            </a:r>
          </a:p>
          <a:p>
            <a:r>
              <a:rPr lang="en-US"/>
              <a:t>The Standards</a:t>
            </a:r>
          </a:p>
          <a:p>
            <a:r>
              <a:rPr lang="en-US"/>
              <a:t>Responsible Party vs. Data Partner</a:t>
            </a:r>
          </a:p>
          <a:p>
            <a:r>
              <a:rPr lang="en-US"/>
              <a:t>Program Outcome</a:t>
            </a:r>
          </a:p>
        </p:txBody>
      </p:sp>
    </p:spTree>
    <p:extLst>
      <p:ext uri="{BB962C8B-B14F-4D97-AF65-F5344CB8AC3E}">
        <p14:creationId xmlns:p14="http://schemas.microsoft.com/office/powerpoint/2010/main" val="169622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983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E232-A57B-96D3-F270-63DAE12FF3AA}"/>
              </a:ext>
            </a:extLst>
          </p:cNvPr>
          <p:cNvSpPr>
            <a:spLocks noGrp="1"/>
          </p:cNvSpPr>
          <p:nvPr>
            <p:ph type="title"/>
          </p:nvPr>
        </p:nvSpPr>
        <p:spPr/>
        <p:txBody>
          <a:bodyPr/>
          <a:lstStyle/>
          <a:p>
            <a:r>
              <a:rPr lang="en-US"/>
              <a:t>Data Aggregator Validation Program Overview, Goals and Benefits</a:t>
            </a:r>
            <a:endParaRPr lang="en-US">
              <a:cs typeface="Arial"/>
            </a:endParaRPr>
          </a:p>
        </p:txBody>
      </p:sp>
      <p:sp>
        <p:nvSpPr>
          <p:cNvPr id="3" name="Text Placeholder 2">
            <a:extLst>
              <a:ext uri="{FF2B5EF4-FFF2-40B4-BE49-F238E27FC236}">
                <a16:creationId xmlns:a16="http://schemas.microsoft.com/office/drawing/2014/main" id="{54CF4FE9-D8B3-73D3-4E10-B0A89BACEA2E}"/>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F97D5447-33AC-417B-1EC9-6EFB71C4BF1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961637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C88D52-1B54-6CDA-BD77-CF6A9865B2C3}"/>
              </a:ext>
            </a:extLst>
          </p:cNvPr>
          <p:cNvSpPr>
            <a:spLocks noGrp="1"/>
          </p:cNvSpPr>
          <p:nvPr>
            <p:ph type="sldNum" sz="quarter" idx="12"/>
          </p:nvPr>
        </p:nvSpPr>
        <p:spPr/>
        <p:txBody>
          <a:bodyPr/>
          <a:lstStyle/>
          <a:p>
            <a:fld id="{5B9A96B2-702C-084E-9060-05751DBF82B0}" type="slidenum">
              <a:rPr lang="en-US" smtClean="0"/>
              <a:t>6</a:t>
            </a:fld>
            <a:endParaRPr lang="en-US"/>
          </a:p>
        </p:txBody>
      </p:sp>
      <p:sp>
        <p:nvSpPr>
          <p:cNvPr id="4" name="Title 3">
            <a:extLst>
              <a:ext uri="{FF2B5EF4-FFF2-40B4-BE49-F238E27FC236}">
                <a16:creationId xmlns:a16="http://schemas.microsoft.com/office/drawing/2014/main" id="{A03DEF6C-7955-6A43-30C9-AEFC22F9BC7D}"/>
              </a:ext>
            </a:extLst>
          </p:cNvPr>
          <p:cNvSpPr>
            <a:spLocks noGrp="1"/>
          </p:cNvSpPr>
          <p:nvPr>
            <p:ph type="title"/>
          </p:nvPr>
        </p:nvSpPr>
        <p:spPr/>
        <p:txBody>
          <a:bodyPr/>
          <a:lstStyle/>
          <a:p>
            <a:r>
              <a:rPr lang="en-US"/>
              <a:t>The Journey</a:t>
            </a:r>
          </a:p>
        </p:txBody>
      </p:sp>
      <p:pic>
        <p:nvPicPr>
          <p:cNvPr id="13" name="Picture 12" descr="A road with dots and circles&#10;&#10;Description automatically generated">
            <a:extLst>
              <a:ext uri="{FF2B5EF4-FFF2-40B4-BE49-F238E27FC236}">
                <a16:creationId xmlns:a16="http://schemas.microsoft.com/office/drawing/2014/main" id="{BD2D4374-5235-B409-C545-9183D478E8AB}"/>
              </a:ext>
            </a:extLst>
          </p:cNvPr>
          <p:cNvPicPr>
            <a:picLocks noChangeAspect="1"/>
          </p:cNvPicPr>
          <p:nvPr/>
        </p:nvPicPr>
        <p:blipFill rotWithShape="1">
          <a:blip r:embed="rId3"/>
          <a:srcRect l="3557"/>
          <a:stretch/>
        </p:blipFill>
        <p:spPr>
          <a:xfrm>
            <a:off x="216877" y="2056314"/>
            <a:ext cx="11758246" cy="2974554"/>
          </a:xfrm>
          <a:prstGeom prst="rect">
            <a:avLst/>
          </a:prstGeom>
          <a:ln>
            <a:noFill/>
          </a:ln>
        </p:spPr>
      </p:pic>
      <p:sp>
        <p:nvSpPr>
          <p:cNvPr id="14" name="Oval 13">
            <a:extLst>
              <a:ext uri="{FF2B5EF4-FFF2-40B4-BE49-F238E27FC236}">
                <a16:creationId xmlns:a16="http://schemas.microsoft.com/office/drawing/2014/main" id="{08E7AA9D-350A-EB2C-D46C-8CB6AD6D118F}"/>
              </a:ext>
            </a:extLst>
          </p:cNvPr>
          <p:cNvSpPr/>
          <p:nvPr/>
        </p:nvSpPr>
        <p:spPr>
          <a:xfrm>
            <a:off x="453837" y="3609352"/>
            <a:ext cx="1597121" cy="1396463"/>
          </a:xfrm>
          <a:prstGeom prst="ellipse">
            <a:avLst/>
          </a:prstGeom>
          <a:noFill/>
          <a:ln w="9525" cap="flat" cmpd="sng" algn="ctr">
            <a:noFill/>
            <a:prstDash val="solid"/>
          </a:ln>
          <a:effectLst/>
        </p:spPr>
        <p:txBody>
          <a:bodyPr lIns="91440" tIns="45720" rIns="91440" bIns="45720" rtlCol="0" anchor="ctr"/>
          <a:lstStyle/>
          <a:p>
            <a:pPr algn="ctr" defTabSz="457200">
              <a:defRPr/>
            </a:pPr>
            <a:r>
              <a:rPr lang="en-US" sz="1400" b="1" kern="0">
                <a:solidFill>
                  <a:srgbClr val="FFFFFF"/>
                </a:solidFill>
                <a:latin typeface="Arial"/>
              </a:rPr>
              <a:t>Discovery</a:t>
            </a:r>
          </a:p>
        </p:txBody>
      </p:sp>
      <p:sp>
        <p:nvSpPr>
          <p:cNvPr id="15" name="Oval 14">
            <a:extLst>
              <a:ext uri="{FF2B5EF4-FFF2-40B4-BE49-F238E27FC236}">
                <a16:creationId xmlns:a16="http://schemas.microsoft.com/office/drawing/2014/main" id="{7B95436C-9094-04DD-10A9-76460A3035AF}"/>
              </a:ext>
            </a:extLst>
          </p:cNvPr>
          <p:cNvSpPr/>
          <p:nvPr/>
        </p:nvSpPr>
        <p:spPr>
          <a:xfrm>
            <a:off x="2411957" y="2043787"/>
            <a:ext cx="1456285" cy="1487277"/>
          </a:xfrm>
          <a:prstGeom prst="ellipse">
            <a:avLst/>
          </a:prstGeom>
          <a:noFill/>
          <a:ln w="9525" cap="flat" cmpd="sng" algn="ctr">
            <a:noFill/>
            <a:prstDash val="solid"/>
          </a:ln>
          <a:effectLst/>
        </p:spPr>
        <p:txBody>
          <a:bodyPr rtlCol="0" anchor="ctr"/>
          <a:lstStyle/>
          <a:p>
            <a:pPr algn="ctr" defTabSz="457200">
              <a:defRPr/>
            </a:pPr>
            <a:r>
              <a:rPr lang="en-US" sz="1400" b="1" kern="0">
                <a:solidFill>
                  <a:srgbClr val="FFFFFF"/>
                </a:solidFill>
                <a:latin typeface="Arial"/>
              </a:rPr>
              <a:t>Pilot &amp; Early Adopter </a:t>
            </a:r>
          </a:p>
        </p:txBody>
      </p:sp>
      <p:sp>
        <p:nvSpPr>
          <p:cNvPr id="16" name="Oval 15">
            <a:extLst>
              <a:ext uri="{FF2B5EF4-FFF2-40B4-BE49-F238E27FC236}">
                <a16:creationId xmlns:a16="http://schemas.microsoft.com/office/drawing/2014/main" id="{0075BA89-5F40-193D-E11A-4186E89DB637}"/>
              </a:ext>
            </a:extLst>
          </p:cNvPr>
          <p:cNvSpPr/>
          <p:nvPr/>
        </p:nvSpPr>
        <p:spPr>
          <a:xfrm>
            <a:off x="4254841" y="3579550"/>
            <a:ext cx="1433659" cy="1464169"/>
          </a:xfrm>
          <a:prstGeom prst="ellipse">
            <a:avLst/>
          </a:prstGeom>
          <a:noFill/>
          <a:ln w="9525" cap="flat" cmpd="sng" algn="ctr">
            <a:noFill/>
            <a:prstDash val="solid"/>
          </a:ln>
          <a:effectLst/>
        </p:spPr>
        <p:txBody>
          <a:bodyPr rtlCol="0" anchor="ctr"/>
          <a:lstStyle/>
          <a:p>
            <a:pPr algn="ctr" defTabSz="457200">
              <a:defRPr/>
            </a:pPr>
            <a:r>
              <a:rPr lang="en-US" sz="1400" b="1" kern="0">
                <a:solidFill>
                  <a:srgbClr val="FFFFFF"/>
                </a:solidFill>
                <a:latin typeface="Arial"/>
              </a:rPr>
              <a:t>Lessons Learned &amp; Program Prep</a:t>
            </a:r>
          </a:p>
        </p:txBody>
      </p:sp>
      <p:sp>
        <p:nvSpPr>
          <p:cNvPr id="17" name="Oval 16">
            <a:extLst>
              <a:ext uri="{FF2B5EF4-FFF2-40B4-BE49-F238E27FC236}">
                <a16:creationId xmlns:a16="http://schemas.microsoft.com/office/drawing/2014/main" id="{A16AAEB7-3AAE-65D7-E5BF-18B3028F631A}"/>
              </a:ext>
            </a:extLst>
          </p:cNvPr>
          <p:cNvSpPr/>
          <p:nvPr/>
        </p:nvSpPr>
        <p:spPr>
          <a:xfrm>
            <a:off x="6052757" y="2056313"/>
            <a:ext cx="1456284" cy="1487276"/>
          </a:xfrm>
          <a:prstGeom prst="ellipse">
            <a:avLst/>
          </a:prstGeom>
          <a:noFill/>
          <a:ln w="9525" cap="flat" cmpd="sng" algn="ctr">
            <a:noFill/>
            <a:prstDash val="solid"/>
          </a:ln>
          <a:effectLst/>
        </p:spPr>
        <p:txBody>
          <a:bodyPr rtlCol="0" anchor="ctr"/>
          <a:lstStyle/>
          <a:p>
            <a:pPr algn="ctr" defTabSz="457200">
              <a:defRPr/>
            </a:pPr>
            <a:r>
              <a:rPr lang="en-US" sz="1400" b="1" kern="0">
                <a:solidFill>
                  <a:srgbClr val="FFFFFF"/>
                </a:solidFill>
                <a:latin typeface="Arial"/>
              </a:rPr>
              <a:t>Launch</a:t>
            </a:r>
          </a:p>
        </p:txBody>
      </p:sp>
      <p:sp>
        <p:nvSpPr>
          <p:cNvPr id="18" name="Oval 17">
            <a:extLst>
              <a:ext uri="{FF2B5EF4-FFF2-40B4-BE49-F238E27FC236}">
                <a16:creationId xmlns:a16="http://schemas.microsoft.com/office/drawing/2014/main" id="{A41EC2C1-B8B5-2B44-EA69-043A3657565B}"/>
              </a:ext>
            </a:extLst>
          </p:cNvPr>
          <p:cNvSpPr/>
          <p:nvPr/>
        </p:nvSpPr>
        <p:spPr>
          <a:xfrm>
            <a:off x="7787254" y="3573805"/>
            <a:ext cx="1569929" cy="1432010"/>
          </a:xfrm>
          <a:prstGeom prst="ellipse">
            <a:avLst/>
          </a:prstGeom>
          <a:noFill/>
          <a:ln w="9525" cap="flat" cmpd="sng" algn="ctr">
            <a:noFill/>
            <a:prstDash val="solid"/>
          </a:ln>
          <a:effectLst/>
        </p:spPr>
        <p:txBody>
          <a:bodyPr rtlCol="0" anchor="ctr"/>
          <a:lstStyle/>
          <a:p>
            <a:pPr algn="ctr" defTabSz="457200">
              <a:defRPr/>
            </a:pPr>
            <a:r>
              <a:rPr lang="en-US" sz="1400" b="1" kern="0">
                <a:solidFill>
                  <a:srgbClr val="FFFFFF"/>
                </a:solidFill>
                <a:latin typeface="Arial"/>
              </a:rPr>
              <a:t>Re-validation</a:t>
            </a:r>
          </a:p>
        </p:txBody>
      </p:sp>
      <p:sp>
        <p:nvSpPr>
          <p:cNvPr id="19" name="Oval 18">
            <a:extLst>
              <a:ext uri="{FF2B5EF4-FFF2-40B4-BE49-F238E27FC236}">
                <a16:creationId xmlns:a16="http://schemas.microsoft.com/office/drawing/2014/main" id="{AF4E47AF-D836-6CCA-99D4-22E70B2C6C44}"/>
              </a:ext>
            </a:extLst>
          </p:cNvPr>
          <p:cNvSpPr/>
          <p:nvPr/>
        </p:nvSpPr>
        <p:spPr>
          <a:xfrm>
            <a:off x="9790574" y="2049058"/>
            <a:ext cx="1456285" cy="1487277"/>
          </a:xfrm>
          <a:prstGeom prst="ellipse">
            <a:avLst/>
          </a:prstGeom>
          <a:noFill/>
          <a:ln w="9525" cap="flat" cmpd="sng" algn="ctr">
            <a:noFill/>
            <a:prstDash val="solid"/>
          </a:ln>
          <a:effectLst/>
        </p:spPr>
        <p:txBody>
          <a:bodyPr rtlCol="0" anchor="ctr"/>
          <a:lstStyle/>
          <a:p>
            <a:pPr algn="ctr" defTabSz="457200">
              <a:defRPr/>
            </a:pPr>
            <a:r>
              <a:rPr lang="en-US" sz="1400" b="1" kern="0">
                <a:solidFill>
                  <a:srgbClr val="FFFFFF"/>
                </a:solidFill>
                <a:latin typeface="Arial"/>
              </a:rPr>
              <a:t>Program Roadmap</a:t>
            </a:r>
          </a:p>
        </p:txBody>
      </p:sp>
    </p:spTree>
    <p:extLst>
      <p:ext uri="{BB962C8B-B14F-4D97-AF65-F5344CB8AC3E}">
        <p14:creationId xmlns:p14="http://schemas.microsoft.com/office/powerpoint/2010/main" val="2481345738"/>
      </p:ext>
    </p:extLst>
  </p:cSld>
  <p:clrMapOvr>
    <a:masterClrMapping/>
  </p:clrMapOvr>
  <p:transition>
    <p:fade/>
  </p:transition>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026950-C358-066C-1192-3CAB8FD6C6C5}"/>
              </a:ext>
            </a:extLst>
          </p:cNvPr>
          <p:cNvSpPr>
            <a:spLocks noGrp="1"/>
          </p:cNvSpPr>
          <p:nvPr>
            <p:ph type="body" sz="quarter" idx="13"/>
          </p:nvPr>
        </p:nvSpPr>
        <p:spPr>
          <a:xfrm>
            <a:off x="1309263" y="1786345"/>
            <a:ext cx="2663976" cy="695959"/>
          </a:xfrm>
        </p:spPr>
        <p:txBody>
          <a:bodyPr/>
          <a:lstStyle/>
          <a:p>
            <a:r>
              <a:rPr lang="en-US"/>
              <a:t>Goal #1</a:t>
            </a:r>
          </a:p>
        </p:txBody>
      </p:sp>
      <p:sp>
        <p:nvSpPr>
          <p:cNvPr id="3" name="Slide Number Placeholder 2">
            <a:extLst>
              <a:ext uri="{FF2B5EF4-FFF2-40B4-BE49-F238E27FC236}">
                <a16:creationId xmlns:a16="http://schemas.microsoft.com/office/drawing/2014/main" id="{2CED06C1-1052-0799-66E0-2BD6C544F7E1}"/>
              </a:ext>
            </a:extLst>
          </p:cNvPr>
          <p:cNvSpPr>
            <a:spLocks noGrp="1"/>
          </p:cNvSpPr>
          <p:nvPr>
            <p:ph type="sldNum" sz="quarter" idx="12"/>
          </p:nvPr>
        </p:nvSpPr>
        <p:spPr>
          <a:xfrm>
            <a:off x="9832099" y="4356452"/>
            <a:ext cx="719668" cy="168756"/>
          </a:xfrm>
        </p:spPr>
        <p:txBody>
          <a:bodyPr/>
          <a:lstStyle/>
          <a:p>
            <a:fld id="{5B9A96B2-702C-084E-9060-05751DBF82B0}" type="slidenum">
              <a:rPr lang="en-US" smtClean="0"/>
              <a:t>7</a:t>
            </a:fld>
            <a:endParaRPr lang="en-US"/>
          </a:p>
        </p:txBody>
      </p:sp>
      <p:sp>
        <p:nvSpPr>
          <p:cNvPr id="4" name="Title 3">
            <a:extLst>
              <a:ext uri="{FF2B5EF4-FFF2-40B4-BE49-F238E27FC236}">
                <a16:creationId xmlns:a16="http://schemas.microsoft.com/office/drawing/2014/main" id="{B4DF07EA-D786-FC55-2C88-2DC685802E29}"/>
              </a:ext>
            </a:extLst>
          </p:cNvPr>
          <p:cNvSpPr>
            <a:spLocks noGrp="1"/>
          </p:cNvSpPr>
          <p:nvPr>
            <p:ph type="title"/>
          </p:nvPr>
        </p:nvSpPr>
        <p:spPr/>
        <p:txBody>
          <a:bodyPr/>
          <a:lstStyle/>
          <a:p>
            <a:r>
              <a:rPr lang="en-US"/>
              <a:t>Program Goals</a:t>
            </a:r>
          </a:p>
        </p:txBody>
      </p:sp>
      <p:sp>
        <p:nvSpPr>
          <p:cNvPr id="5" name="Text Placeholder 4">
            <a:extLst>
              <a:ext uri="{FF2B5EF4-FFF2-40B4-BE49-F238E27FC236}">
                <a16:creationId xmlns:a16="http://schemas.microsoft.com/office/drawing/2014/main" id="{76850AF6-2696-E877-58DA-8EC45D90E4E7}"/>
              </a:ext>
            </a:extLst>
          </p:cNvPr>
          <p:cNvSpPr>
            <a:spLocks noGrp="1"/>
          </p:cNvSpPr>
          <p:nvPr>
            <p:ph type="body" sz="quarter" idx="14"/>
          </p:nvPr>
        </p:nvSpPr>
        <p:spPr>
          <a:xfrm>
            <a:off x="4545648" y="1786345"/>
            <a:ext cx="2663976" cy="695959"/>
          </a:xfrm>
        </p:spPr>
        <p:txBody>
          <a:bodyPr/>
          <a:lstStyle/>
          <a:p>
            <a:r>
              <a:rPr lang="en-US"/>
              <a:t>Goal #2</a:t>
            </a:r>
          </a:p>
        </p:txBody>
      </p:sp>
      <p:sp>
        <p:nvSpPr>
          <p:cNvPr id="6" name="Text Placeholder 5">
            <a:extLst>
              <a:ext uri="{FF2B5EF4-FFF2-40B4-BE49-F238E27FC236}">
                <a16:creationId xmlns:a16="http://schemas.microsoft.com/office/drawing/2014/main" id="{09E6F593-2146-E243-1885-84A2E90043DC}"/>
              </a:ext>
            </a:extLst>
          </p:cNvPr>
          <p:cNvSpPr>
            <a:spLocks noGrp="1"/>
          </p:cNvSpPr>
          <p:nvPr>
            <p:ph type="body" sz="quarter" idx="15"/>
          </p:nvPr>
        </p:nvSpPr>
        <p:spPr>
          <a:xfrm>
            <a:off x="7861668" y="1786345"/>
            <a:ext cx="2663976" cy="695959"/>
          </a:xfrm>
        </p:spPr>
        <p:txBody>
          <a:bodyPr/>
          <a:lstStyle/>
          <a:p>
            <a:r>
              <a:rPr lang="en-US"/>
              <a:t>Goal #3</a:t>
            </a:r>
          </a:p>
        </p:txBody>
      </p:sp>
      <p:sp>
        <p:nvSpPr>
          <p:cNvPr id="7" name="Text Placeholder 6">
            <a:extLst>
              <a:ext uri="{FF2B5EF4-FFF2-40B4-BE49-F238E27FC236}">
                <a16:creationId xmlns:a16="http://schemas.microsoft.com/office/drawing/2014/main" id="{9F9239E1-137A-9EAD-978D-7D6A93F85C48}"/>
              </a:ext>
            </a:extLst>
          </p:cNvPr>
          <p:cNvSpPr>
            <a:spLocks noGrp="1"/>
          </p:cNvSpPr>
          <p:nvPr>
            <p:ph type="body" sz="quarter" idx="16"/>
          </p:nvPr>
        </p:nvSpPr>
        <p:spPr>
          <a:xfrm>
            <a:off x="1309263" y="2741786"/>
            <a:ext cx="2663976" cy="1234600"/>
          </a:xfrm>
        </p:spPr>
        <p:txBody>
          <a:bodyPr/>
          <a:lstStyle/>
          <a:p>
            <a:r>
              <a:rPr lang="en-US"/>
              <a:t>Ensure that data integrity is maintained from ingestion at the primary source through transmission to vendors and health care organizations.</a:t>
            </a:r>
          </a:p>
        </p:txBody>
      </p:sp>
      <p:sp>
        <p:nvSpPr>
          <p:cNvPr id="8" name="Text Placeholder 7">
            <a:extLst>
              <a:ext uri="{FF2B5EF4-FFF2-40B4-BE49-F238E27FC236}">
                <a16:creationId xmlns:a16="http://schemas.microsoft.com/office/drawing/2014/main" id="{CF754D06-6DC6-09A1-060D-258A9F3C0154}"/>
              </a:ext>
            </a:extLst>
          </p:cNvPr>
          <p:cNvSpPr>
            <a:spLocks noGrp="1"/>
          </p:cNvSpPr>
          <p:nvPr>
            <p:ph type="body" sz="quarter" idx="17"/>
          </p:nvPr>
        </p:nvSpPr>
        <p:spPr>
          <a:xfrm>
            <a:off x="4567887" y="2741786"/>
            <a:ext cx="2663976" cy="1234600"/>
          </a:xfrm>
        </p:spPr>
        <p:txBody>
          <a:bodyPr/>
          <a:lstStyle/>
          <a:p>
            <a:r>
              <a:rPr lang="en-US"/>
              <a:t>Ensure conformance with requirements for data output is accurately, consistently and appropriately adhered to.</a:t>
            </a:r>
          </a:p>
        </p:txBody>
      </p:sp>
      <p:sp>
        <p:nvSpPr>
          <p:cNvPr id="9" name="Text Placeholder 8">
            <a:extLst>
              <a:ext uri="{FF2B5EF4-FFF2-40B4-BE49-F238E27FC236}">
                <a16:creationId xmlns:a16="http://schemas.microsoft.com/office/drawing/2014/main" id="{F7FA2C53-3C2A-83B9-7089-6038B839FA4A}"/>
              </a:ext>
            </a:extLst>
          </p:cNvPr>
          <p:cNvSpPr>
            <a:spLocks noGrp="1"/>
          </p:cNvSpPr>
          <p:nvPr>
            <p:ph type="body" sz="quarter" idx="18"/>
          </p:nvPr>
        </p:nvSpPr>
        <p:spPr>
          <a:xfrm>
            <a:off x="7861668" y="2741786"/>
            <a:ext cx="2663976" cy="1234600"/>
          </a:xfrm>
        </p:spPr>
        <p:txBody>
          <a:bodyPr/>
          <a:lstStyle/>
          <a:p>
            <a:r>
              <a:rPr lang="en-US"/>
              <a:t>Minimize the audit burden on vendors and health care organizations that receive and use data for reporting HEDIS measures</a:t>
            </a:r>
          </a:p>
        </p:txBody>
      </p:sp>
    </p:spTree>
    <p:extLst>
      <p:ext uri="{BB962C8B-B14F-4D97-AF65-F5344CB8AC3E}">
        <p14:creationId xmlns:p14="http://schemas.microsoft.com/office/powerpoint/2010/main" val="5424343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1A7F-7520-2FDD-4E6B-ABBB4C831280}"/>
              </a:ext>
            </a:extLst>
          </p:cNvPr>
          <p:cNvSpPr>
            <a:spLocks noGrp="1"/>
          </p:cNvSpPr>
          <p:nvPr>
            <p:ph type="title"/>
          </p:nvPr>
        </p:nvSpPr>
        <p:spPr/>
        <p:txBody>
          <a:bodyPr/>
          <a:lstStyle/>
          <a:p>
            <a:r>
              <a:rPr lang="en-US"/>
              <a:t>Benefits to Customers of DAV Responsible Parties</a:t>
            </a:r>
          </a:p>
        </p:txBody>
      </p:sp>
      <p:pic>
        <p:nvPicPr>
          <p:cNvPr id="1026" name="Picture 2" descr="A white text on a white background&#10;&#10;Description automatically generated">
            <a:extLst>
              <a:ext uri="{FF2B5EF4-FFF2-40B4-BE49-F238E27FC236}">
                <a16:creationId xmlns:a16="http://schemas.microsoft.com/office/drawing/2014/main" id="{9888FC9B-CD5C-FFA5-408E-3DACA2F4CA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73061" y="1695450"/>
            <a:ext cx="9896475" cy="3467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8AAC35D0-8365-6829-EDDD-33B2D2D0126F}"/>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BD81B9F-AF81-685B-2ED3-EB93811C3D16}"/>
              </a:ext>
            </a:extLst>
          </p:cNvPr>
          <p:cNvSpPr>
            <a:spLocks noGrp="1"/>
          </p:cNvSpPr>
          <p:nvPr>
            <p:ph type="sldNum" sz="quarter" idx="16"/>
          </p:nvPr>
        </p:nvSpPr>
        <p:spPr/>
        <p:txBody>
          <a:bodyPr/>
          <a:lstStyle/>
          <a:p>
            <a:fld id="{5B9A96B2-702C-084E-9060-05751DBF82B0}" type="slidenum">
              <a:rPr lang="en-US" smtClean="0"/>
              <a:pPr/>
              <a:t>8</a:t>
            </a:fld>
            <a:endParaRPr lang="en-US"/>
          </a:p>
        </p:txBody>
      </p:sp>
    </p:spTree>
    <p:extLst>
      <p:ext uri="{BB962C8B-B14F-4D97-AF65-F5344CB8AC3E}">
        <p14:creationId xmlns:p14="http://schemas.microsoft.com/office/powerpoint/2010/main" val="2207870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B39E74-B2E7-5698-A969-EA388733D79E}"/>
              </a:ext>
            </a:extLst>
          </p:cNvPr>
          <p:cNvSpPr>
            <a:spLocks noGrp="1"/>
          </p:cNvSpPr>
          <p:nvPr>
            <p:ph type="sldNum" sz="quarter" idx="12"/>
          </p:nvPr>
        </p:nvSpPr>
        <p:spPr>
          <a:xfrm>
            <a:off x="13098463" y="6430910"/>
            <a:ext cx="719668" cy="168756"/>
          </a:xfrm>
          <a:prstGeom prst="rect">
            <a:avLst/>
          </a:prstGeom>
        </p:spPr>
        <p:txBody>
          <a:bodyPr vert="horz" lIns="0" tIns="0" rIns="0" bIns="0" rtlCol="0" anchor="b">
            <a:noAutofit/>
          </a:bodyPr>
          <a:lstStyle>
            <a:defPPr>
              <a:defRPr lang="en-US"/>
            </a:defPPr>
            <a:lvl1pPr marL="0" algn="r" defTabSz="914400" rtl="0" eaLnBrk="1" latinLnBrk="0" hangingPunct="1">
              <a:defRPr sz="1200" b="0" i="1" kern="1200">
                <a:solidFill>
                  <a:schemeClr val="tx1">
                    <a:lumMod val="60000"/>
                    <a:lumOff val="40000"/>
                  </a:schemeClr>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9A96B2-702C-084E-9060-05751DBF82B0}" type="slidenum">
              <a:rPr lang="en-US" smtClean="0"/>
              <a:pPr/>
              <a:t>9</a:t>
            </a:fld>
            <a:endParaRPr lang="en-US"/>
          </a:p>
        </p:txBody>
      </p:sp>
      <p:sp>
        <p:nvSpPr>
          <p:cNvPr id="3" name="Title 2">
            <a:extLst>
              <a:ext uri="{FF2B5EF4-FFF2-40B4-BE49-F238E27FC236}">
                <a16:creationId xmlns:a16="http://schemas.microsoft.com/office/drawing/2014/main" id="{CFF4BA7E-C905-2A36-F7B9-F9B6AB1F0A2D}"/>
              </a:ext>
            </a:extLst>
          </p:cNvPr>
          <p:cNvSpPr>
            <a:spLocks noGrp="1"/>
          </p:cNvSpPr>
          <p:nvPr>
            <p:ph type="title"/>
          </p:nvPr>
        </p:nvSpPr>
        <p:spPr/>
        <p:txBody>
          <a:bodyPr/>
          <a:lstStyle/>
          <a:p>
            <a:r>
              <a:rPr lang="en-US">
                <a:cs typeface="Arial"/>
              </a:rPr>
              <a:t>Data Aggregator Validation Program by the Numbers</a:t>
            </a:r>
            <a:endParaRPr lang="en-US"/>
          </a:p>
        </p:txBody>
      </p:sp>
      <p:pic>
        <p:nvPicPr>
          <p:cNvPr id="5" name="Picture 4" descr="A close-up of a document&#10;&#10;Description automatically generated">
            <a:extLst>
              <a:ext uri="{FF2B5EF4-FFF2-40B4-BE49-F238E27FC236}">
                <a16:creationId xmlns:a16="http://schemas.microsoft.com/office/drawing/2014/main" id="{E8BD42E5-6C9C-C765-CEF4-CA904264BC2B}"/>
              </a:ext>
            </a:extLst>
          </p:cNvPr>
          <p:cNvPicPr>
            <a:picLocks noChangeAspect="1"/>
          </p:cNvPicPr>
          <p:nvPr/>
        </p:nvPicPr>
        <p:blipFill>
          <a:blip r:embed="rId3"/>
          <a:stretch>
            <a:fillRect/>
          </a:stretch>
        </p:blipFill>
        <p:spPr>
          <a:xfrm>
            <a:off x="1791236" y="2182987"/>
            <a:ext cx="8609527" cy="2492026"/>
          </a:xfrm>
          <a:prstGeom prst="rect">
            <a:avLst/>
          </a:prstGeom>
        </p:spPr>
      </p:pic>
    </p:spTree>
    <p:extLst>
      <p:ext uri="{BB962C8B-B14F-4D97-AF65-F5344CB8AC3E}">
        <p14:creationId xmlns:p14="http://schemas.microsoft.com/office/powerpoint/2010/main" val="4045112812"/>
      </p:ext>
    </p:extLst>
  </p:cSld>
  <p:clrMapOvr>
    <a:masterClrMapping/>
  </p:clrMapOvr>
  <p:transition>
    <p:fade/>
  </p:transition>
</p:sld>
</file>

<file path=ppt/theme/theme1.xml><?xml version="1.0" encoding="utf-8"?>
<a:theme xmlns:a="http://schemas.openxmlformats.org/drawingml/2006/main" name="NCQA_Light">
  <a:themeElements>
    <a:clrScheme name="NCQA">
      <a:dk1>
        <a:srgbClr val="565A5C"/>
      </a:dk1>
      <a:lt1>
        <a:srgbClr val="FFFFFF"/>
      </a:lt1>
      <a:dk2>
        <a:srgbClr val="4F758B"/>
      </a:dk2>
      <a:lt2>
        <a:srgbClr val="CECFCB"/>
      </a:lt2>
      <a:accent1>
        <a:srgbClr val="4F758B"/>
      </a:accent1>
      <a:accent2>
        <a:srgbClr val="C8102E"/>
      </a:accent2>
      <a:accent3>
        <a:srgbClr val="67823A"/>
      </a:accent3>
      <a:accent4>
        <a:srgbClr val="5F2167"/>
      </a:accent4>
      <a:accent5>
        <a:srgbClr val="00A9E0"/>
      </a:accent5>
      <a:accent6>
        <a:srgbClr val="EEAF30"/>
      </a:accent6>
      <a:hlink>
        <a:srgbClr val="4F758B"/>
      </a:hlink>
      <a:folHlink>
        <a:srgbClr val="4F758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NCQA_Template_Wide 2021.pptx" id="{82B3D20E-E758-4E96-BD04-92E515B1223D}" vid="{755ECF64-0610-4921-A824-282B143FD8D9}"/>
    </a:ext>
  </a:extLst>
</a:theme>
</file>

<file path=ppt/theme/theme2.xml><?xml version="1.0" encoding="utf-8"?>
<a:theme xmlns:a="http://schemas.openxmlformats.org/drawingml/2006/main" name="NCQA_Dark">
  <a:themeElements>
    <a:clrScheme name="NCQA">
      <a:dk1>
        <a:srgbClr val="565A5C"/>
      </a:dk1>
      <a:lt1>
        <a:srgbClr val="FFFFFF"/>
      </a:lt1>
      <a:dk2>
        <a:srgbClr val="4F758B"/>
      </a:dk2>
      <a:lt2>
        <a:srgbClr val="CECFCB"/>
      </a:lt2>
      <a:accent1>
        <a:srgbClr val="4F758B"/>
      </a:accent1>
      <a:accent2>
        <a:srgbClr val="C8102E"/>
      </a:accent2>
      <a:accent3>
        <a:srgbClr val="67823A"/>
      </a:accent3>
      <a:accent4>
        <a:srgbClr val="5F2167"/>
      </a:accent4>
      <a:accent5>
        <a:srgbClr val="00A9E0"/>
      </a:accent5>
      <a:accent6>
        <a:srgbClr val="EEAF30"/>
      </a:accent6>
      <a:hlink>
        <a:srgbClr val="4F758B"/>
      </a:hlink>
      <a:folHlink>
        <a:srgbClr val="4F758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NCQA_Template_Wide 2021.pptx" id="{82B3D20E-E758-4E96-BD04-92E515B1223D}" vid="{4E854F4C-7401-45F7-9207-4D28D4D218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7405FBCFAF9D46BE5E36FEB1ED4B07" ma:contentTypeVersion="22" ma:contentTypeDescription="Create a new document." ma:contentTypeScope="" ma:versionID="c1999705ea2ad1948893d12a46ffabf6">
  <xsd:schema xmlns:xsd="http://www.w3.org/2001/XMLSchema" xmlns:xs="http://www.w3.org/2001/XMLSchema" xmlns:p="http://schemas.microsoft.com/office/2006/metadata/properties" xmlns:ns1="http://schemas.microsoft.com/sharepoint/v3" xmlns:ns2="85f38e7f-bf65-4a1f-bc01-f92ff3128f4b" xmlns:ns3="ad52d40b-32bd-439b-9258-9d1249db90cb" targetNamespace="http://schemas.microsoft.com/office/2006/metadata/properties" ma:root="true" ma:fieldsID="97574e875e917c1f4eb847e8646ae6a8" ns1:_="" ns2:_="" ns3:_="">
    <xsd:import namespace="http://schemas.microsoft.com/sharepoint/v3"/>
    <xsd:import namespace="85f38e7f-bf65-4a1f-bc01-f92ff3128f4b"/>
    <xsd:import namespace="ad52d40b-32bd-439b-9258-9d1249db90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Location" minOccurs="0"/>
                <xsd:element ref="ns2:MediaServiceObjectDetectorVersions" minOccurs="0"/>
                <xsd:element ref="ns1:_ip_UnifiedCompliancePolicyProperties" minOccurs="0"/>
                <xsd:element ref="ns1:_ip_UnifiedCompliancePolicyUIAction" minOccurs="0"/>
                <xsd:element ref="ns2:WhatItI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f38e7f-bf65-4a1f-bc01-f92ff3128f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ff8c888-8bab-41da-9581-9058a13c24c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WhatItIs" ma:index="27" nillable="true" ma:displayName="What It Is" ma:format="Dropdown" ma:internalName="WhatItI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52d40b-32bd-439b-9258-9d1249db90c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1511943-6455-4f49-baa4-ce256cf75954}" ma:internalName="TaxCatchAll" ma:showField="CatchAllData" ma:web="ad52d40b-32bd-439b-9258-9d1249db90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d52d40b-32bd-439b-9258-9d1249db90cb">
      <UserInfo>
        <DisplayName>Emilee Bishop</DisplayName>
        <AccountId>229</AccountId>
        <AccountType/>
      </UserInfo>
    </SharedWithUsers>
    <_ip_UnifiedCompliancePolicyUIAction xmlns="http://schemas.microsoft.com/sharepoint/v3" xsi:nil="true"/>
    <TaxCatchAll xmlns="ad52d40b-32bd-439b-9258-9d1249db90cb" xsi:nil="true"/>
    <lcf76f155ced4ddcb4097134ff3c332f xmlns="85f38e7f-bf65-4a1f-bc01-f92ff3128f4b">
      <Terms xmlns="http://schemas.microsoft.com/office/infopath/2007/PartnerControls"/>
    </lcf76f155ced4ddcb4097134ff3c332f>
    <_ip_UnifiedCompliancePolicyProperties xmlns="http://schemas.microsoft.com/sharepoint/v3" xsi:nil="true"/>
    <WhatItIs xmlns="85f38e7f-bf65-4a1f-bc01-f92ff3128f4b" xsi:nil="true"/>
  </documentManagement>
</p:properties>
</file>

<file path=customXml/itemProps1.xml><?xml version="1.0" encoding="utf-8"?>
<ds:datastoreItem xmlns:ds="http://schemas.openxmlformats.org/officeDocument/2006/customXml" ds:itemID="{AF87D037-82DA-46B9-BD04-10073E1502B2}"/>
</file>

<file path=customXml/itemProps2.xml><?xml version="1.0" encoding="utf-8"?>
<ds:datastoreItem xmlns:ds="http://schemas.openxmlformats.org/officeDocument/2006/customXml" ds:itemID="{2CFE9399-DDFF-4220-9A03-2DC48FB4BDF4}">
  <ds:schemaRefs>
    <ds:schemaRef ds:uri="http://schemas.microsoft.com/sharepoint/v3/contenttype/forms"/>
  </ds:schemaRefs>
</ds:datastoreItem>
</file>

<file path=customXml/itemProps3.xml><?xml version="1.0" encoding="utf-8"?>
<ds:datastoreItem xmlns:ds="http://schemas.openxmlformats.org/officeDocument/2006/customXml" ds:itemID="{EE638F2A-952A-4FFB-89C4-0F1A28615906}">
  <ds:schemaRefs>
    <ds:schemaRef ds:uri="http://schemas.microsoft.com/office/2006/documentManagement/types"/>
    <ds:schemaRef ds:uri="http://purl.org/dc/elements/1.1/"/>
    <ds:schemaRef ds:uri="http://www.w3.org/XML/1998/namespace"/>
    <ds:schemaRef ds:uri="165cdda8-04ea-4488-916e-0d24a3fc6d4f"/>
    <ds:schemaRef ds:uri="http://schemas.openxmlformats.org/package/2006/metadata/core-properties"/>
    <ds:schemaRef ds:uri="http://purl.org/dc/dcmitype/"/>
    <ds:schemaRef ds:uri="http://purl.org/dc/terms/"/>
    <ds:schemaRef ds:uri="http://schemas.microsoft.com/office/infopath/2007/PartnerControls"/>
    <ds:schemaRef ds:uri="http://schemas.microsoft.com/office/2006/metadata/properties"/>
    <ds:schemaRef ds:uri="6cda7478-e771-4c97-9f38-cc053a56086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2195</Words>
  <Application>Microsoft Office PowerPoint</Application>
  <PresentationFormat>Widescreen</PresentationFormat>
  <Paragraphs>449</Paragraphs>
  <Slides>40</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.AppleSystemUIFont</vt:lpstr>
      <vt:lpstr>Arial</vt:lpstr>
      <vt:lpstr>Arial Narrow</vt:lpstr>
      <vt:lpstr>Calibri</vt:lpstr>
      <vt:lpstr>Segoe UI</vt:lpstr>
      <vt:lpstr>Times New Roman</vt:lpstr>
      <vt:lpstr>Wingdings</vt:lpstr>
      <vt:lpstr>Wingdings,Sans-Serif</vt:lpstr>
      <vt:lpstr>NCQA_Light</vt:lpstr>
      <vt:lpstr>NCQA_Dark</vt:lpstr>
      <vt:lpstr>**WAITING ROOM SLIDE PLACEHOLDER**</vt:lpstr>
      <vt:lpstr>Navigating Data Aggregator Validation: Choosing Between Responsible Party and Data Partner Roles</vt:lpstr>
      <vt:lpstr>NCQA Team </vt:lpstr>
      <vt:lpstr>PowerPoint Presentation</vt:lpstr>
      <vt:lpstr>Data Aggregator Validation Program Overview, Goals and Benefits</vt:lpstr>
      <vt:lpstr>The Journey</vt:lpstr>
      <vt:lpstr>Program Goals</vt:lpstr>
      <vt:lpstr>Benefits to Customers of DAV Responsible Parties</vt:lpstr>
      <vt:lpstr>Data Aggregator Validation Program by the Numbers</vt:lpstr>
      <vt:lpstr>U.S. Map</vt:lpstr>
      <vt:lpstr>Data Aggregator Validation Structure</vt:lpstr>
      <vt:lpstr>Program Structure</vt:lpstr>
      <vt:lpstr>Step 1: Ingestion</vt:lpstr>
      <vt:lpstr>Step 2: The Standards</vt:lpstr>
      <vt:lpstr>Step 3: Output</vt:lpstr>
      <vt:lpstr>The Standards</vt:lpstr>
      <vt:lpstr>Standards at a Glance</vt:lpstr>
      <vt:lpstr>PSD 1</vt:lpstr>
      <vt:lpstr>PSD 2</vt:lpstr>
      <vt:lpstr>PSD 3</vt:lpstr>
      <vt:lpstr>PSD 4</vt:lpstr>
      <vt:lpstr>PSD 5</vt:lpstr>
      <vt:lpstr>PSD 6</vt:lpstr>
      <vt:lpstr>PSD 7</vt:lpstr>
      <vt:lpstr>PSD 9</vt:lpstr>
      <vt:lpstr>PSD 10</vt:lpstr>
      <vt:lpstr>ODI 2.0</vt:lpstr>
      <vt:lpstr>ODI 3.0</vt:lpstr>
      <vt:lpstr>Responsible Party vs. Data Partner</vt:lpstr>
      <vt:lpstr>What is a Responsible Party?</vt:lpstr>
      <vt:lpstr>What is a Data Partner?</vt:lpstr>
      <vt:lpstr>Program Responsibilities</vt:lpstr>
      <vt:lpstr>Responsible Party or Data Partner Poll</vt:lpstr>
      <vt:lpstr>Program Outcome</vt:lpstr>
      <vt:lpstr>Outcomes for Responsible Party vs. Data Partner</vt:lpstr>
      <vt:lpstr>Final Report Findings</vt:lpstr>
      <vt:lpstr>NCQA maintains a directory of DAV entities with current validation status </vt:lpstr>
      <vt:lpstr>Helpful Resources</vt:lpstr>
      <vt:lpstr>Which path is right for my organization?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Eboni Worley</dc:creator>
  <cp:lastModifiedBy>Molly Manuse</cp:lastModifiedBy>
  <cp:revision>1</cp:revision>
  <dcterms:created xsi:type="dcterms:W3CDTF">2023-09-18T14:48:57Z</dcterms:created>
  <dcterms:modified xsi:type="dcterms:W3CDTF">2023-11-16T19:44:37Z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11576312</vt:lpwstr>
  </property>
  <property fmtid="{D5CDD505-2E9C-101B-9397-08002B2CF9AE}" pid="3" name="NXPowerLiteSettings">
    <vt:lpwstr>C9000AA0054001</vt:lpwstr>
  </property>
  <property fmtid="{D5CDD505-2E9C-101B-9397-08002B2CF9AE}" pid="4" name="NXPowerLiteVersion">
    <vt:lpwstr>D8.0.8</vt:lpwstr>
  </property>
  <property fmtid="{D5CDD505-2E9C-101B-9397-08002B2CF9AE}" pid="5" name="ContentTypeId">
    <vt:lpwstr>0x010100E67405FBCFAF9D46BE5E36FEB1ED4B07</vt:lpwstr>
  </property>
</Properties>
</file>